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E1D0F-DFC0-4081-99B8-9DE25D343387}" v="131" dt="2024-01-02T16:19:34.62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Minh Nguyen" userId="a3aea44ae28134c2" providerId="LiveId" clId="{E619E31A-4310-4D52-899A-DB30679360A2}"/>
    <pc:docChg chg="undo custSel mod addSld modSld">
      <pc:chgData name="Minh Nguyen" userId="a3aea44ae28134c2" providerId="LiveId" clId="{E619E31A-4310-4D52-899A-DB30679360A2}" dt="2023-12-30T08:48:28.932" v="2068" actId="478"/>
      <pc:docMkLst>
        <pc:docMk/>
      </pc:docMkLst>
      <pc:sldChg chg="modSp">
        <pc:chgData name="Minh Nguyen" userId="a3aea44ae28134c2" providerId="LiveId" clId="{E619E31A-4310-4D52-899A-DB30679360A2}" dt="2023-12-30T08:44:54.475" v="2030" actId="1076"/>
        <pc:sldMkLst>
          <pc:docMk/>
          <pc:sldMk cId="2987552906" sldId="264"/>
        </pc:sldMkLst>
        <pc:spChg chg="mod">
          <ac:chgData name="Minh Nguyen" userId="a3aea44ae28134c2" providerId="LiveId" clId="{E619E31A-4310-4D52-899A-DB30679360A2}" dt="2023-12-30T08:44:54.475" v="2030" actId="1076"/>
          <ac:spMkLst>
            <pc:docMk/>
            <pc:sldMk cId="2987552906" sldId="264"/>
            <ac:spMk id="5" creationId="{1B07C49E-AFFC-EC46-8930-E4D428F5F943}"/>
          </ac:spMkLst>
        </pc:spChg>
      </pc:sldChg>
      <pc:sldChg chg="modSp">
        <pc:chgData name="Minh Nguyen" userId="a3aea44ae28134c2" providerId="LiveId" clId="{E619E31A-4310-4D52-899A-DB30679360A2}" dt="2023-12-30T08:43:57.784" v="2024" actId="2710"/>
        <pc:sldMkLst>
          <pc:docMk/>
          <pc:sldMk cId="1578726356" sldId="265"/>
        </pc:sldMkLst>
        <pc:spChg chg="mod">
          <ac:chgData name="Minh Nguyen" userId="a3aea44ae28134c2" providerId="LiveId" clId="{E619E31A-4310-4D52-899A-DB30679360A2}" dt="2023-12-30T08:43:57.784" v="2024" actId="2710"/>
          <ac:spMkLst>
            <pc:docMk/>
            <pc:sldMk cId="1578726356" sldId="265"/>
            <ac:spMk id="5" creationId="{1B07C49E-AFFC-EC46-8930-E4D428F5F943}"/>
          </ac:spMkLst>
        </pc:spChg>
      </pc:sldChg>
      <pc:sldChg chg="modSp">
        <pc:chgData name="Minh Nguyen" userId="a3aea44ae28134c2" providerId="LiveId" clId="{E619E31A-4310-4D52-899A-DB30679360A2}" dt="2023-12-30T08:43:47.955" v="2022" actId="14100"/>
        <pc:sldMkLst>
          <pc:docMk/>
          <pc:sldMk cId="779971636" sldId="266"/>
        </pc:sldMkLst>
        <pc:spChg chg="mod">
          <ac:chgData name="Minh Nguyen" userId="a3aea44ae28134c2" providerId="LiveId" clId="{E619E31A-4310-4D52-899A-DB30679360A2}" dt="2023-12-30T08:43:47.955" v="2022" actId="14100"/>
          <ac:spMkLst>
            <pc:docMk/>
            <pc:sldMk cId="779971636" sldId="266"/>
            <ac:spMk id="5" creationId="{1B07C49E-AFFC-EC46-8930-E4D428F5F943}"/>
          </ac:spMkLst>
        </pc:spChg>
      </pc:sldChg>
      <pc:sldChg chg="addSp delSp modSp mod setBg">
        <pc:chgData name="Minh Nguyen" userId="a3aea44ae28134c2" providerId="LiveId" clId="{E619E31A-4310-4D52-899A-DB30679360A2}" dt="2023-12-30T07:42:30.024" v="1169" actId="255"/>
        <pc:sldMkLst>
          <pc:docMk/>
          <pc:sldMk cId="3865605948" sldId="269"/>
        </pc:sldMkLst>
        <pc:spChg chg="del mod">
          <ac:chgData name="Minh Nguyen" userId="a3aea44ae28134c2" providerId="LiveId" clId="{E619E31A-4310-4D52-899A-DB30679360A2}" dt="2023-12-30T04:33:45.572" v="896" actId="478"/>
          <ac:spMkLst>
            <pc:docMk/>
            <pc:sldMk cId="3865605948" sldId="269"/>
            <ac:spMk id="3" creationId="{373827F3-F386-AA4E-80ED-D86DEF8C158D}"/>
          </ac:spMkLst>
        </pc:spChg>
        <pc:spChg chg="mod">
          <ac:chgData name="Minh Nguyen" userId="a3aea44ae28134c2" providerId="LiveId" clId="{E619E31A-4310-4D52-899A-DB30679360A2}" dt="2023-12-30T04:34:31.567" v="908" actId="26606"/>
          <ac:spMkLst>
            <pc:docMk/>
            <pc:sldMk cId="3865605948" sldId="269"/>
            <ac:spMk id="4" creationId="{54F4FCC5-6E7E-4FF0-BE45-680EEC392C9F}"/>
          </ac:spMkLst>
        </pc:spChg>
        <pc:spChg chg="mod ord">
          <ac:chgData name="Minh Nguyen" userId="a3aea44ae28134c2" providerId="LiveId" clId="{E619E31A-4310-4D52-899A-DB30679360A2}" dt="2023-12-30T04:34:31.567" v="908" actId="26606"/>
          <ac:spMkLst>
            <pc:docMk/>
            <pc:sldMk cId="3865605948" sldId="269"/>
            <ac:spMk id="5" creationId="{31BF7889-073A-E045-A3F2-45D63BD0FDC0}"/>
          </ac:spMkLst>
        </pc:spChg>
        <pc:spChg chg="add del mod">
          <ac:chgData name="Minh Nguyen" userId="a3aea44ae28134c2" providerId="LiveId" clId="{E619E31A-4310-4D52-899A-DB30679360A2}" dt="2023-12-30T04:33:58.007" v="902"/>
          <ac:spMkLst>
            <pc:docMk/>
            <pc:sldMk cId="3865605948" sldId="269"/>
            <ac:spMk id="7" creationId="{5243D198-40A3-488F-AEEE-2234463CD93A}"/>
          </ac:spMkLst>
        </pc:spChg>
        <pc:spChg chg="add del mod">
          <ac:chgData name="Minh Nguyen" userId="a3aea44ae28134c2" providerId="LiveId" clId="{E619E31A-4310-4D52-899A-DB30679360A2}" dt="2023-12-30T04:42:59.410" v="913"/>
          <ac:spMkLst>
            <pc:docMk/>
            <pc:sldMk cId="3865605948" sldId="269"/>
            <ac:spMk id="9" creationId="{7B095627-9D27-4C46-92BC-D9C08B673022}"/>
          </ac:spMkLst>
        </pc:spChg>
        <pc:spChg chg="add del">
          <ac:chgData name="Minh Nguyen" userId="a3aea44ae28134c2" providerId="LiveId" clId="{E619E31A-4310-4D52-899A-DB30679360A2}" dt="2023-12-30T04:34:31.567" v="908" actId="26606"/>
          <ac:spMkLst>
            <pc:docMk/>
            <pc:sldMk cId="3865605948" sldId="269"/>
            <ac:spMk id="11" creationId="{A8384FB5-9ADC-4DDC-881B-597D56F5B15D}"/>
          </ac:spMkLst>
        </pc:spChg>
        <pc:spChg chg="add mod">
          <ac:chgData name="Minh Nguyen" userId="a3aea44ae28134c2" providerId="LiveId" clId="{E619E31A-4310-4D52-899A-DB30679360A2}" dt="2023-12-30T07:42:30.024" v="1169" actId="255"/>
          <ac:spMkLst>
            <pc:docMk/>
            <pc:sldMk cId="3865605948" sldId="269"/>
            <ac:spMk id="12" creationId="{F8D5FD13-A87B-49EA-8C4E-26350F137155}"/>
          </ac:spMkLst>
        </pc:spChg>
        <pc:spChg chg="add del">
          <ac:chgData name="Minh Nguyen" userId="a3aea44ae28134c2" providerId="LiveId" clId="{E619E31A-4310-4D52-899A-DB30679360A2}" dt="2023-12-30T04:34:31.567" v="908" actId="26606"/>
          <ac:spMkLst>
            <pc:docMk/>
            <pc:sldMk cId="3865605948" sldId="269"/>
            <ac:spMk id="13" creationId="{91E5A9A7-95C6-4F4F-B00E-C82E07FE62EF}"/>
          </ac:spMkLst>
        </pc:spChg>
        <pc:spChg chg="add del mod">
          <ac:chgData name="Minh Nguyen" userId="a3aea44ae28134c2" providerId="LiveId" clId="{E619E31A-4310-4D52-899A-DB30679360A2}" dt="2023-12-30T04:44:26.012" v="967"/>
          <ac:spMkLst>
            <pc:docMk/>
            <pc:sldMk cId="3865605948" sldId="269"/>
            <ac:spMk id="14" creationId="{7752B831-B5F8-4F11-A347-FE39DF92F78C}"/>
          </ac:spMkLst>
        </pc:spChg>
        <pc:spChg chg="add del">
          <ac:chgData name="Minh Nguyen" userId="a3aea44ae28134c2" providerId="LiveId" clId="{E619E31A-4310-4D52-899A-DB30679360A2}" dt="2023-12-30T04:34:31.567" v="908" actId="26606"/>
          <ac:spMkLst>
            <pc:docMk/>
            <pc:sldMk cId="3865605948" sldId="269"/>
            <ac:spMk id="15" creationId="{D07DD2DE-F619-49DD-B5E7-03A290FF4ED1}"/>
          </ac:spMkLst>
        </pc:spChg>
        <pc:spChg chg="add del mod">
          <ac:chgData name="Minh Nguyen" userId="a3aea44ae28134c2" providerId="LiveId" clId="{E619E31A-4310-4D52-899A-DB30679360A2}" dt="2023-12-30T04:44:29.709" v="970"/>
          <ac:spMkLst>
            <pc:docMk/>
            <pc:sldMk cId="3865605948" sldId="269"/>
            <ac:spMk id="16" creationId="{E51140D0-D3AC-4C2A-8AB2-3AC292D3215A}"/>
          </ac:spMkLst>
        </pc:spChg>
        <pc:spChg chg="add del">
          <ac:chgData name="Minh Nguyen" userId="a3aea44ae28134c2" providerId="LiveId" clId="{E619E31A-4310-4D52-899A-DB30679360A2}" dt="2023-12-30T04:34:31.567" v="908" actId="26606"/>
          <ac:spMkLst>
            <pc:docMk/>
            <pc:sldMk cId="3865605948" sldId="269"/>
            <ac:spMk id="17" creationId="{85149191-5F60-4A28-AAFF-039F96B0F3EC}"/>
          </ac:spMkLst>
        </pc:spChg>
        <pc:spChg chg="add del mod">
          <ac:chgData name="Minh Nguyen" userId="a3aea44ae28134c2" providerId="LiveId" clId="{E619E31A-4310-4D52-899A-DB30679360A2}" dt="2023-12-30T07:41:59.147" v="1163" actId="255"/>
          <ac:spMkLst>
            <pc:docMk/>
            <pc:sldMk cId="3865605948" sldId="269"/>
            <ac:spMk id="18" creationId="{CF8FFF7A-D374-45D5-823B-BAAD32A305E1}"/>
          </ac:spMkLst>
        </pc:spChg>
        <pc:spChg chg="add del">
          <ac:chgData name="Minh Nguyen" userId="a3aea44ae28134c2" providerId="LiveId" clId="{E619E31A-4310-4D52-899A-DB30679360A2}" dt="2023-12-30T04:34:31.567" v="908" actId="26606"/>
          <ac:spMkLst>
            <pc:docMk/>
            <pc:sldMk cId="3865605948" sldId="269"/>
            <ac:spMk id="19" creationId="{F8260ED5-17F7-4158-B241-D51DD4CF1B7E}"/>
          </ac:spMkLst>
        </pc:spChg>
        <pc:picChg chg="add del mod">
          <ac:chgData name="Minh Nguyen" userId="a3aea44ae28134c2" providerId="LiveId" clId="{E619E31A-4310-4D52-899A-DB30679360A2}" dt="2023-12-30T04:45:54.035" v="981" actId="478"/>
          <ac:picMkLst>
            <pc:docMk/>
            <pc:sldMk cId="3865605948" sldId="269"/>
            <ac:picMk id="6" creationId="{95AE2505-E260-47EF-90F1-0B46F64ADAF7}"/>
          </ac:picMkLst>
        </pc:picChg>
        <pc:picChg chg="add del">
          <ac:chgData name="Minh Nguyen" userId="a3aea44ae28134c2" providerId="LiveId" clId="{E619E31A-4310-4D52-899A-DB30679360A2}" dt="2023-12-30T04:33:58.005" v="900"/>
          <ac:picMkLst>
            <pc:docMk/>
            <pc:sldMk cId="3865605948" sldId="269"/>
            <ac:picMk id="8" creationId="{2B0156FF-16D8-488B-9CF1-DF998CDB379E}"/>
          </ac:picMkLst>
        </pc:picChg>
        <pc:picChg chg="add del">
          <ac:chgData name="Minh Nguyen" userId="a3aea44ae28134c2" providerId="LiveId" clId="{E619E31A-4310-4D52-899A-DB30679360A2}" dt="2023-12-30T04:42:59.410" v="911"/>
          <ac:picMkLst>
            <pc:docMk/>
            <pc:sldMk cId="3865605948" sldId="269"/>
            <ac:picMk id="10" creationId="{1326F3E9-EB46-488E-B0F6-D42F81BA2D03}"/>
          </ac:picMkLst>
        </pc:picChg>
        <pc:picChg chg="add mod">
          <ac:chgData name="Minh Nguyen" userId="a3aea44ae28134c2" providerId="LiveId" clId="{E619E31A-4310-4D52-899A-DB30679360A2}" dt="2023-12-30T04:59:29.369" v="1026" actId="1076"/>
          <ac:picMkLst>
            <pc:docMk/>
            <pc:sldMk cId="3865605948" sldId="269"/>
            <ac:picMk id="20" creationId="{C08E46CC-A2BA-4363-B7A2-9578858EE8E8}"/>
          </ac:picMkLst>
        </pc:picChg>
      </pc:sldChg>
      <pc:sldChg chg="addSp delSp modSp mod setBg">
        <pc:chgData name="Minh Nguyen" userId="a3aea44ae28134c2" providerId="LiveId" clId="{E619E31A-4310-4D52-899A-DB30679360A2}" dt="2023-12-30T08:22:52.469" v="1646" actId="1076"/>
        <pc:sldMkLst>
          <pc:docMk/>
          <pc:sldMk cId="2727850971" sldId="270"/>
        </pc:sldMkLst>
        <pc:spChg chg="mod">
          <ac:chgData name="Minh Nguyen" userId="a3aea44ae28134c2" providerId="LiveId" clId="{E619E31A-4310-4D52-899A-DB30679360A2}" dt="2023-12-30T08:11:45.673" v="1482" actId="26606"/>
          <ac:spMkLst>
            <pc:docMk/>
            <pc:sldMk cId="2727850971" sldId="270"/>
            <ac:spMk id="3" creationId="{86E60219-AE1B-47B6-9A1D-F2865D04BE52}"/>
          </ac:spMkLst>
        </pc:spChg>
        <pc:spChg chg="mod ord">
          <ac:chgData name="Minh Nguyen" userId="a3aea44ae28134c2" providerId="LiveId" clId="{E619E31A-4310-4D52-899A-DB30679360A2}" dt="2023-12-30T08:11:45.673" v="1482" actId="26606"/>
          <ac:spMkLst>
            <pc:docMk/>
            <pc:sldMk cId="2727850971" sldId="270"/>
            <ac:spMk id="4" creationId="{D528596A-0847-664A-9D47-5096383E5E09}"/>
          </ac:spMkLst>
        </pc:spChg>
        <pc:spChg chg="del">
          <ac:chgData name="Minh Nguyen" userId="a3aea44ae28134c2" providerId="LiveId" clId="{E619E31A-4310-4D52-899A-DB30679360A2}" dt="2023-12-30T08:08:30.832" v="1411" actId="478"/>
          <ac:spMkLst>
            <pc:docMk/>
            <pc:sldMk cId="2727850971" sldId="270"/>
            <ac:spMk id="5" creationId="{1B07C49E-AFFC-EC46-8930-E4D428F5F943}"/>
          </ac:spMkLst>
        </pc:spChg>
        <pc:spChg chg="add del mod">
          <ac:chgData name="Minh Nguyen" userId="a3aea44ae28134c2" providerId="LiveId" clId="{E619E31A-4310-4D52-899A-DB30679360A2}" dt="2023-12-30T08:12:47.976" v="1505"/>
          <ac:spMkLst>
            <pc:docMk/>
            <pc:sldMk cId="2727850971" sldId="270"/>
            <ac:spMk id="6" creationId="{B7A7891E-FD0C-4B39-8433-D039C50C49F5}"/>
          </ac:spMkLst>
        </pc:spChg>
        <pc:spChg chg="add mod">
          <ac:chgData name="Minh Nguyen" userId="a3aea44ae28134c2" providerId="LiveId" clId="{E619E31A-4310-4D52-899A-DB30679360A2}" dt="2023-12-30T08:22:45.541" v="1644" actId="1076"/>
          <ac:spMkLst>
            <pc:docMk/>
            <pc:sldMk cId="2727850971" sldId="270"/>
            <ac:spMk id="7" creationId="{D41E0F7C-E7D0-41F6-B095-D911086F078F}"/>
          </ac:spMkLst>
        </pc:spChg>
        <pc:spChg chg="add del">
          <ac:chgData name="Minh Nguyen" userId="a3aea44ae28134c2" providerId="LiveId" clId="{E619E31A-4310-4D52-899A-DB30679360A2}" dt="2023-12-30T08:14:12.273" v="1509"/>
          <ac:spMkLst>
            <pc:docMk/>
            <pc:sldMk cId="2727850971" sldId="270"/>
            <ac:spMk id="8" creationId="{E7609315-568E-41A6-B483-EC58760FDE4E}"/>
          </ac:spMkLst>
        </pc:spChg>
        <pc:spChg chg="add del">
          <ac:chgData name="Minh Nguyen" userId="a3aea44ae28134c2" providerId="LiveId" clId="{E619E31A-4310-4D52-899A-DB30679360A2}" dt="2023-12-30T08:08:38.919" v="1414" actId="26606"/>
          <ac:spMkLst>
            <pc:docMk/>
            <pc:sldMk cId="2727850971" sldId="270"/>
            <ac:spMk id="9" creationId="{A8384FB5-9ADC-4DDC-881B-597D56F5B15D}"/>
          </ac:spMkLst>
        </pc:spChg>
        <pc:spChg chg="add del">
          <ac:chgData name="Minh Nguyen" userId="a3aea44ae28134c2" providerId="LiveId" clId="{E619E31A-4310-4D52-899A-DB30679360A2}" dt="2023-12-30T08:14:15.249" v="1512"/>
          <ac:spMkLst>
            <pc:docMk/>
            <pc:sldMk cId="2727850971" sldId="270"/>
            <ac:spMk id="10" creationId="{9102199F-9B81-48C4-82F1-B84571502D30}"/>
          </ac:spMkLst>
        </pc:spChg>
        <pc:spChg chg="add del">
          <ac:chgData name="Minh Nguyen" userId="a3aea44ae28134c2" providerId="LiveId" clId="{E619E31A-4310-4D52-899A-DB30679360A2}" dt="2023-12-30T08:08:38.919" v="1414" actId="26606"/>
          <ac:spMkLst>
            <pc:docMk/>
            <pc:sldMk cId="2727850971" sldId="270"/>
            <ac:spMk id="11" creationId="{91E5A9A7-95C6-4F4F-B00E-C82E07FE62EF}"/>
          </ac:spMkLst>
        </pc:spChg>
        <pc:spChg chg="add del">
          <ac:chgData name="Minh Nguyen" userId="a3aea44ae28134c2" providerId="LiveId" clId="{E619E31A-4310-4D52-899A-DB30679360A2}" dt="2023-12-30T08:09:10.862" v="1421"/>
          <ac:spMkLst>
            <pc:docMk/>
            <pc:sldMk cId="2727850971" sldId="270"/>
            <ac:spMk id="12" creationId="{17582C51-DBD1-40C3-A950-FC6C42655CB4}"/>
          </ac:spMkLst>
        </pc:spChg>
        <pc:spChg chg="add del">
          <ac:chgData name="Minh Nguyen" userId="a3aea44ae28134c2" providerId="LiveId" clId="{E619E31A-4310-4D52-899A-DB30679360A2}" dt="2023-12-30T08:08:38.919" v="1414" actId="26606"/>
          <ac:spMkLst>
            <pc:docMk/>
            <pc:sldMk cId="2727850971" sldId="270"/>
            <ac:spMk id="13" creationId="{D07DD2DE-F619-49DD-B5E7-03A290FF4ED1}"/>
          </ac:spMkLst>
        </pc:spChg>
        <pc:spChg chg="add del">
          <ac:chgData name="Minh Nguyen" userId="a3aea44ae28134c2" providerId="LiveId" clId="{E619E31A-4310-4D52-899A-DB30679360A2}" dt="2023-12-30T08:08:38.919" v="1414" actId="26606"/>
          <ac:spMkLst>
            <pc:docMk/>
            <pc:sldMk cId="2727850971" sldId="270"/>
            <ac:spMk id="15" creationId="{85149191-5F60-4A28-AAFF-039F96B0F3EC}"/>
          </ac:spMkLst>
        </pc:spChg>
        <pc:spChg chg="add del mod">
          <ac:chgData name="Minh Nguyen" userId="a3aea44ae28134c2" providerId="LiveId" clId="{E619E31A-4310-4D52-899A-DB30679360A2}" dt="2023-12-30T08:11:05.952" v="1472" actId="26606"/>
          <ac:spMkLst>
            <pc:docMk/>
            <pc:sldMk cId="2727850971" sldId="270"/>
            <ac:spMk id="16" creationId="{D4771268-CB57-404A-9271-370EB28F6090}"/>
          </ac:spMkLst>
        </pc:spChg>
        <pc:spChg chg="add del">
          <ac:chgData name="Minh Nguyen" userId="a3aea44ae28134c2" providerId="LiveId" clId="{E619E31A-4310-4D52-899A-DB30679360A2}" dt="2023-12-30T08:08:38.919" v="1414" actId="26606"/>
          <ac:spMkLst>
            <pc:docMk/>
            <pc:sldMk cId="2727850971" sldId="270"/>
            <ac:spMk id="17" creationId="{F8260ED5-17F7-4158-B241-D51DD4CF1B7E}"/>
          </ac:spMkLst>
        </pc:spChg>
        <pc:spChg chg="add del mod">
          <ac:chgData name="Minh Nguyen" userId="a3aea44ae28134c2" providerId="LiveId" clId="{E619E31A-4310-4D52-899A-DB30679360A2}" dt="2023-12-30T08:10:54.451" v="1467"/>
          <ac:spMkLst>
            <pc:docMk/>
            <pc:sldMk cId="2727850971" sldId="270"/>
            <ac:spMk id="18" creationId="{72CEA657-C97D-4DE1-AC5D-C2C54C3B1DF8}"/>
          </ac:spMkLst>
        </pc:spChg>
        <pc:spChg chg="add del">
          <ac:chgData name="Minh Nguyen" userId="a3aea44ae28134c2" providerId="LiveId" clId="{E619E31A-4310-4D52-899A-DB30679360A2}" dt="2023-12-30T08:09:11.202" v="1422" actId="26606"/>
          <ac:spMkLst>
            <pc:docMk/>
            <pc:sldMk cId="2727850971" sldId="270"/>
            <ac:spMk id="19" creationId="{D12DDE76-C203-4047-9998-63900085B5E8}"/>
          </ac:spMkLst>
        </pc:spChg>
        <pc:spChg chg="add del">
          <ac:chgData name="Minh Nguyen" userId="a3aea44ae28134c2" providerId="LiveId" clId="{E619E31A-4310-4D52-899A-DB30679360A2}" dt="2023-12-30T08:10:52.595" v="1465" actId="26606"/>
          <ac:spMkLst>
            <pc:docMk/>
            <pc:sldMk cId="2727850971" sldId="270"/>
            <ac:spMk id="20" creationId="{AB8C311F-7253-4AED-9701-7FC0708C41C7}"/>
          </ac:spMkLst>
        </pc:spChg>
        <pc:spChg chg="add del">
          <ac:chgData name="Minh Nguyen" userId="a3aea44ae28134c2" providerId="LiveId" clId="{E619E31A-4310-4D52-899A-DB30679360A2}" dt="2023-12-30T08:10:52.595" v="1465" actId="26606"/>
          <ac:spMkLst>
            <pc:docMk/>
            <pc:sldMk cId="2727850971" sldId="270"/>
            <ac:spMk id="21" creationId="{E2384209-CB15-4CDF-9D31-C44FD9A3F20D}"/>
          </ac:spMkLst>
        </pc:spChg>
        <pc:spChg chg="add del">
          <ac:chgData name="Minh Nguyen" userId="a3aea44ae28134c2" providerId="LiveId" clId="{E619E31A-4310-4D52-899A-DB30679360A2}" dt="2023-12-30T08:10:52.595" v="1465" actId="26606"/>
          <ac:spMkLst>
            <pc:docMk/>
            <pc:sldMk cId="2727850971" sldId="270"/>
            <ac:spMk id="22" creationId="{2633B3B5-CC90-43F0-8714-D31D1F3F0209}"/>
          </ac:spMkLst>
        </pc:spChg>
        <pc:spChg chg="add del">
          <ac:chgData name="Minh Nguyen" userId="a3aea44ae28134c2" providerId="LiveId" clId="{E619E31A-4310-4D52-899A-DB30679360A2}" dt="2023-12-30T08:09:41.128" v="1429" actId="26606"/>
          <ac:spMkLst>
            <pc:docMk/>
            <pc:sldMk cId="2727850971" sldId="270"/>
            <ac:spMk id="23" creationId="{AB8C311F-7253-4AED-9701-7FC0708C41C7}"/>
          </ac:spMkLst>
        </pc:spChg>
        <pc:spChg chg="add del">
          <ac:chgData name="Minh Nguyen" userId="a3aea44ae28134c2" providerId="LiveId" clId="{E619E31A-4310-4D52-899A-DB30679360A2}" dt="2023-12-30T08:10:52.595" v="1465" actId="26606"/>
          <ac:spMkLst>
            <pc:docMk/>
            <pc:sldMk cId="2727850971" sldId="270"/>
            <ac:spMk id="24" creationId="{A8D57A06-A426-446D-B02C-A2DC6B62E45E}"/>
          </ac:spMkLst>
        </pc:spChg>
        <pc:spChg chg="add del">
          <ac:chgData name="Minh Nguyen" userId="a3aea44ae28134c2" providerId="LiveId" clId="{E619E31A-4310-4D52-899A-DB30679360A2}" dt="2023-12-30T08:09:41.128" v="1429" actId="26606"/>
          <ac:spMkLst>
            <pc:docMk/>
            <pc:sldMk cId="2727850971" sldId="270"/>
            <ac:spMk id="25" creationId="{E2384209-CB15-4CDF-9D31-C44FD9A3F20D}"/>
          </ac:spMkLst>
        </pc:spChg>
        <pc:spChg chg="add del">
          <ac:chgData name="Minh Nguyen" userId="a3aea44ae28134c2" providerId="LiveId" clId="{E619E31A-4310-4D52-899A-DB30679360A2}" dt="2023-12-30T08:11:01.857" v="1469" actId="26606"/>
          <ac:spMkLst>
            <pc:docMk/>
            <pc:sldMk cId="2727850971" sldId="270"/>
            <ac:spMk id="26" creationId="{86FF76B9-219D-4469-AF87-0236D29032F1}"/>
          </ac:spMkLst>
        </pc:spChg>
        <pc:spChg chg="add del">
          <ac:chgData name="Minh Nguyen" userId="a3aea44ae28134c2" providerId="LiveId" clId="{E619E31A-4310-4D52-899A-DB30679360A2}" dt="2023-12-30T08:09:41.128" v="1429" actId="26606"/>
          <ac:spMkLst>
            <pc:docMk/>
            <pc:sldMk cId="2727850971" sldId="270"/>
            <ac:spMk id="27" creationId="{2633B3B5-CC90-43F0-8714-D31D1F3F0209}"/>
          </ac:spMkLst>
        </pc:spChg>
        <pc:spChg chg="add del">
          <ac:chgData name="Minh Nguyen" userId="a3aea44ae28134c2" providerId="LiveId" clId="{E619E31A-4310-4D52-899A-DB30679360A2}" dt="2023-12-30T08:09:41.128" v="1429" actId="26606"/>
          <ac:spMkLst>
            <pc:docMk/>
            <pc:sldMk cId="2727850971" sldId="270"/>
            <ac:spMk id="29" creationId="{A8D57A06-A426-446D-B02C-A2DC6B62E45E}"/>
          </ac:spMkLst>
        </pc:spChg>
        <pc:spChg chg="add del">
          <ac:chgData name="Minh Nguyen" userId="a3aea44ae28134c2" providerId="LiveId" clId="{E619E31A-4310-4D52-899A-DB30679360A2}" dt="2023-12-30T08:11:01.857" v="1469" actId="26606"/>
          <ac:spMkLst>
            <pc:docMk/>
            <pc:sldMk cId="2727850971" sldId="270"/>
            <ac:spMk id="32" creationId="{2E80C965-DB6D-4F81-9E9E-B027384D0BD6}"/>
          </ac:spMkLst>
        </pc:spChg>
        <pc:spChg chg="add del">
          <ac:chgData name="Minh Nguyen" userId="a3aea44ae28134c2" providerId="LiveId" clId="{E619E31A-4310-4D52-899A-DB30679360A2}" dt="2023-12-30T08:11:01.857" v="1469" actId="26606"/>
          <ac:spMkLst>
            <pc:docMk/>
            <pc:sldMk cId="2727850971" sldId="270"/>
            <ac:spMk id="33" creationId="{633C5E46-DAC5-4661-9C87-22B08E2A512F}"/>
          </ac:spMkLst>
        </pc:spChg>
        <pc:spChg chg="add del">
          <ac:chgData name="Minh Nguyen" userId="a3aea44ae28134c2" providerId="LiveId" clId="{E619E31A-4310-4D52-899A-DB30679360A2}" dt="2023-12-30T08:11:05.643" v="1471" actId="26606"/>
          <ac:spMkLst>
            <pc:docMk/>
            <pc:sldMk cId="2727850971" sldId="270"/>
            <ac:spMk id="35" creationId="{69D184B2-2226-4E31-BCCB-444330767440}"/>
          </ac:spMkLst>
        </pc:spChg>
        <pc:spChg chg="add del">
          <ac:chgData name="Minh Nguyen" userId="a3aea44ae28134c2" providerId="LiveId" clId="{E619E31A-4310-4D52-899A-DB30679360A2}" dt="2023-12-30T08:11:05.643" v="1471" actId="26606"/>
          <ac:spMkLst>
            <pc:docMk/>
            <pc:sldMk cId="2727850971" sldId="270"/>
            <ac:spMk id="36" creationId="{1AC4D4E3-486A-464A-8EC8-D44881097267}"/>
          </ac:spMkLst>
        </pc:spChg>
        <pc:spChg chg="add del">
          <ac:chgData name="Minh Nguyen" userId="a3aea44ae28134c2" providerId="LiveId" clId="{E619E31A-4310-4D52-899A-DB30679360A2}" dt="2023-12-30T08:11:05.643" v="1471" actId="26606"/>
          <ac:spMkLst>
            <pc:docMk/>
            <pc:sldMk cId="2727850971" sldId="270"/>
            <ac:spMk id="37" creationId="{864DE13E-58EB-4475-B79C-0D4FC651239B}"/>
          </ac:spMkLst>
        </pc:spChg>
        <pc:spChg chg="add del">
          <ac:chgData name="Minh Nguyen" userId="a3aea44ae28134c2" providerId="LiveId" clId="{E619E31A-4310-4D52-899A-DB30679360A2}" dt="2023-12-30T08:11:27.975" v="1476" actId="26606"/>
          <ac:spMkLst>
            <pc:docMk/>
            <pc:sldMk cId="2727850971" sldId="270"/>
            <ac:spMk id="39" creationId="{347D6575-0B06-40B2-9D0F-298202F6BCAC}"/>
          </ac:spMkLst>
        </pc:spChg>
        <pc:spChg chg="add del">
          <ac:chgData name="Minh Nguyen" userId="a3aea44ae28134c2" providerId="LiveId" clId="{E619E31A-4310-4D52-899A-DB30679360A2}" dt="2023-12-30T08:11:27.975" v="1476" actId="26606"/>
          <ac:spMkLst>
            <pc:docMk/>
            <pc:sldMk cId="2727850971" sldId="270"/>
            <ac:spMk id="41" creationId="{E2B33195-5BCA-4BB7-A82D-6739522687DD}"/>
          </ac:spMkLst>
        </pc:spChg>
        <pc:spChg chg="add mod">
          <ac:chgData name="Minh Nguyen" userId="a3aea44ae28134c2" providerId="LiveId" clId="{E619E31A-4310-4D52-899A-DB30679360A2}" dt="2023-12-30T08:22:52.469" v="1646" actId="1076"/>
          <ac:spMkLst>
            <pc:docMk/>
            <pc:sldMk cId="2727850971" sldId="270"/>
            <ac:spMk id="42" creationId="{D5BC4C16-D7A2-4852-BDCA-B358BD4BCD44}"/>
          </ac:spMkLst>
        </pc:spChg>
        <pc:spChg chg="add del">
          <ac:chgData name="Minh Nguyen" userId="a3aea44ae28134c2" providerId="LiveId" clId="{E619E31A-4310-4D52-899A-DB30679360A2}" dt="2023-12-30T08:11:27.975" v="1476" actId="26606"/>
          <ac:spMkLst>
            <pc:docMk/>
            <pc:sldMk cId="2727850971" sldId="270"/>
            <ac:spMk id="43" creationId="{CF8AD9F3-9AF6-494F-83A3-2F677563935C}"/>
          </ac:spMkLst>
        </pc:spChg>
        <pc:spChg chg="add del">
          <ac:chgData name="Minh Nguyen" userId="a3aea44ae28134c2" providerId="LiveId" clId="{E619E31A-4310-4D52-899A-DB30679360A2}" dt="2023-12-30T08:11:27.975" v="1476" actId="26606"/>
          <ac:spMkLst>
            <pc:docMk/>
            <pc:sldMk cId="2727850971" sldId="270"/>
            <ac:spMk id="45" creationId="{0DA5DB8B-7E5C-4ABC-8069-A9A8806F3976}"/>
          </ac:spMkLst>
        </pc:spChg>
        <pc:spChg chg="add del">
          <ac:chgData name="Minh Nguyen" userId="a3aea44ae28134c2" providerId="LiveId" clId="{E619E31A-4310-4D52-899A-DB30679360A2}" dt="2023-12-30T08:11:38.487" v="1478" actId="26606"/>
          <ac:spMkLst>
            <pc:docMk/>
            <pc:sldMk cId="2727850971" sldId="270"/>
            <ac:spMk id="47" creationId="{D12DDE76-C203-4047-9998-63900085B5E8}"/>
          </ac:spMkLst>
        </pc:spChg>
        <pc:spChg chg="add del">
          <ac:chgData name="Minh Nguyen" userId="a3aea44ae28134c2" providerId="LiveId" clId="{E619E31A-4310-4D52-899A-DB30679360A2}" dt="2023-12-30T08:11:40.903" v="1480" actId="26606"/>
          <ac:spMkLst>
            <pc:docMk/>
            <pc:sldMk cId="2727850971" sldId="270"/>
            <ac:spMk id="49" creationId="{6753252F-4873-4F63-801D-CC719279A7D5}"/>
          </ac:spMkLst>
        </pc:spChg>
        <pc:spChg chg="add del">
          <ac:chgData name="Minh Nguyen" userId="a3aea44ae28134c2" providerId="LiveId" clId="{E619E31A-4310-4D52-899A-DB30679360A2}" dt="2023-12-30T08:11:40.903" v="1480" actId="26606"/>
          <ac:spMkLst>
            <pc:docMk/>
            <pc:sldMk cId="2727850971" sldId="270"/>
            <ac:spMk id="50" creationId="{047C8CCB-F95D-4249-92DD-651249D3535A}"/>
          </ac:spMkLst>
        </pc:spChg>
        <pc:spChg chg="add del">
          <ac:chgData name="Minh Nguyen" userId="a3aea44ae28134c2" providerId="LiveId" clId="{E619E31A-4310-4D52-899A-DB30679360A2}" dt="2023-12-30T08:11:45.673" v="1482" actId="26606"/>
          <ac:spMkLst>
            <pc:docMk/>
            <pc:sldMk cId="2727850971" sldId="270"/>
            <ac:spMk id="52" creationId="{D12DDE76-C203-4047-9998-63900085B5E8}"/>
          </ac:spMkLst>
        </pc:spChg>
        <pc:grpChg chg="add del">
          <ac:chgData name="Minh Nguyen" userId="a3aea44ae28134c2" providerId="LiveId" clId="{E619E31A-4310-4D52-899A-DB30679360A2}" dt="2023-12-30T08:11:01.857" v="1469" actId="26606"/>
          <ac:grpSpMkLst>
            <pc:docMk/>
            <pc:sldMk cId="2727850971" sldId="270"/>
            <ac:grpSpMk id="28" creationId="{DB88BD78-87E1-424D-B479-C37D8E41B12E}"/>
          </ac:grpSpMkLst>
        </pc:grpChg>
        <pc:graphicFrameChg chg="add del modGraphic">
          <ac:chgData name="Minh Nguyen" userId="a3aea44ae28134c2" providerId="LiveId" clId="{E619E31A-4310-4D52-899A-DB30679360A2}" dt="2023-12-30T08:16:06.466" v="1566" actId="478"/>
          <ac:graphicFrameMkLst>
            <pc:docMk/>
            <pc:sldMk cId="2727850971" sldId="270"/>
            <ac:graphicFrameMk id="38" creationId="{C93F4825-C09E-4E91-9F4D-C91DF1732B98}"/>
          </ac:graphicFrameMkLst>
        </pc:graphicFrameChg>
        <pc:picChg chg="add del mod">
          <ac:chgData name="Minh Nguyen" userId="a3aea44ae28134c2" providerId="LiveId" clId="{E619E31A-4310-4D52-899A-DB30679360A2}" dt="2023-12-30T08:09:12.913" v="1423" actId="21"/>
          <ac:picMkLst>
            <pc:docMk/>
            <pc:sldMk cId="2727850971" sldId="270"/>
            <ac:picMk id="2" creationId="{38C3E051-C113-4A32-A259-3C42BC66562F}"/>
          </ac:picMkLst>
        </pc:picChg>
        <pc:picChg chg="add del mod">
          <ac:chgData name="Minh Nguyen" userId="a3aea44ae28134c2" providerId="LiveId" clId="{E619E31A-4310-4D52-899A-DB30679360A2}" dt="2023-12-30T08:11:19.520" v="1473" actId="21"/>
          <ac:picMkLst>
            <pc:docMk/>
            <pc:sldMk cId="2727850971" sldId="270"/>
            <ac:picMk id="14" creationId="{1666146A-D974-4E67-B0C0-8E65DABBA26A}"/>
          </ac:picMkLst>
        </pc:picChg>
        <pc:picChg chg="add mod">
          <ac:chgData name="Minh Nguyen" userId="a3aea44ae28134c2" providerId="LiveId" clId="{E619E31A-4310-4D52-899A-DB30679360A2}" dt="2023-12-30T08:22:50.044" v="1645" actId="1076"/>
          <ac:picMkLst>
            <pc:docMk/>
            <pc:sldMk cId="2727850971" sldId="270"/>
            <ac:picMk id="34" creationId="{91484C5A-3C15-40CA-BD82-93EC8698C152}"/>
          </ac:picMkLst>
        </pc:picChg>
      </pc:sldChg>
      <pc:sldChg chg="delSp modSp">
        <pc:chgData name="Minh Nguyen" userId="a3aea44ae28134c2" providerId="LiveId" clId="{E619E31A-4310-4D52-899A-DB30679360A2}" dt="2023-12-30T08:48:28.932" v="2068" actId="478"/>
        <pc:sldMkLst>
          <pc:docMk/>
          <pc:sldMk cId="1630123617" sldId="274"/>
        </pc:sldMkLst>
        <pc:spChg chg="del mod">
          <ac:chgData name="Minh Nguyen" userId="a3aea44ae28134c2" providerId="LiveId" clId="{E619E31A-4310-4D52-899A-DB30679360A2}" dt="2023-12-30T08:48:28.932" v="2068" actId="478"/>
          <ac:spMkLst>
            <pc:docMk/>
            <pc:sldMk cId="1630123617" sldId="274"/>
            <ac:spMk id="5" creationId="{28684E62-A9F8-4E7A-AB01-78893062A1B4}"/>
          </ac:spMkLst>
        </pc:spChg>
      </pc:sldChg>
      <pc:sldChg chg="modSp">
        <pc:chgData name="Minh Nguyen" userId="a3aea44ae28134c2" providerId="LiveId" clId="{E619E31A-4310-4D52-899A-DB30679360A2}" dt="2023-12-30T08:44:00.627" v="2026" actId="20577"/>
        <pc:sldMkLst>
          <pc:docMk/>
          <pc:sldMk cId="148114319" sldId="276"/>
        </pc:sldMkLst>
        <pc:spChg chg="mod">
          <ac:chgData name="Minh Nguyen" userId="a3aea44ae28134c2" providerId="LiveId" clId="{E619E31A-4310-4D52-899A-DB30679360A2}" dt="2023-12-30T08:44:00.627" v="2026" actId="20577"/>
          <ac:spMkLst>
            <pc:docMk/>
            <pc:sldMk cId="148114319" sldId="276"/>
            <ac:spMk id="5" creationId="{1B07C49E-AFFC-EC46-8930-E4D428F5F943}"/>
          </ac:spMkLst>
        </pc:spChg>
      </pc:sldChg>
      <pc:sldChg chg="addSp delSp modSp mod setBg">
        <pc:chgData name="Minh Nguyen" userId="a3aea44ae28134c2" providerId="LiveId" clId="{E619E31A-4310-4D52-899A-DB30679360A2}" dt="2023-12-30T04:30:05.881" v="890" actId="2711"/>
        <pc:sldMkLst>
          <pc:docMk/>
          <pc:sldMk cId="321008965" sldId="277"/>
        </pc:sldMkLst>
        <pc:spChg chg="mod ord">
          <ac:chgData name="Minh Nguyen" userId="a3aea44ae28134c2" providerId="LiveId" clId="{E619E31A-4310-4D52-899A-DB30679360A2}" dt="2023-12-30T04:19:07.538" v="766" actId="26606"/>
          <ac:spMkLst>
            <pc:docMk/>
            <pc:sldMk cId="321008965" sldId="277"/>
            <ac:spMk id="4" creationId="{3D45C363-925C-9E48-86B0-27D7D36E50D6}"/>
          </ac:spMkLst>
        </pc:spChg>
        <pc:spChg chg="mod">
          <ac:chgData name="Minh Nguyen" userId="a3aea44ae28134c2" providerId="LiveId" clId="{E619E31A-4310-4D52-899A-DB30679360A2}" dt="2023-12-30T04:19:07.538" v="766" actId="26606"/>
          <ac:spMkLst>
            <pc:docMk/>
            <pc:sldMk cId="321008965" sldId="277"/>
            <ac:spMk id="7" creationId="{330F9542-6794-4F57-BB45-868D94AD06B0}"/>
          </ac:spMkLst>
        </pc:spChg>
        <pc:spChg chg="del mod ord">
          <ac:chgData name="Minh Nguyen" userId="a3aea44ae28134c2" providerId="LiveId" clId="{E619E31A-4310-4D52-899A-DB30679360A2}" dt="2023-12-30T04:19:11.047" v="768" actId="478"/>
          <ac:spMkLst>
            <pc:docMk/>
            <pc:sldMk cId="321008965" sldId="277"/>
            <ac:spMk id="8" creationId="{C7B9C153-C85C-3240-8E7E-523FBC004564}"/>
          </ac:spMkLst>
        </pc:spChg>
        <pc:spChg chg="add del">
          <ac:chgData name="Minh Nguyen" userId="a3aea44ae28134c2" providerId="LiveId" clId="{E619E31A-4310-4D52-899A-DB30679360A2}" dt="2023-12-30T04:18:02.731" v="758" actId="26606"/>
          <ac:spMkLst>
            <pc:docMk/>
            <pc:sldMk cId="321008965" sldId="277"/>
            <ac:spMk id="14" creationId="{0671A8AE-40A1-4631-A6B8-581AFF065482}"/>
          </ac:spMkLst>
        </pc:spChg>
        <pc:spChg chg="add del">
          <ac:chgData name="Minh Nguyen" userId="a3aea44ae28134c2" providerId="LiveId" clId="{E619E31A-4310-4D52-899A-DB30679360A2}" dt="2023-12-30T04:18:02.731" v="758" actId="26606"/>
          <ac:spMkLst>
            <pc:docMk/>
            <pc:sldMk cId="321008965" sldId="277"/>
            <ac:spMk id="16" creationId="{AB58EF07-17C2-48CF-ABB0-EEF1F17CB8F0}"/>
          </ac:spMkLst>
        </pc:spChg>
        <pc:spChg chg="add del">
          <ac:chgData name="Minh Nguyen" userId="a3aea44ae28134c2" providerId="LiveId" clId="{E619E31A-4310-4D52-899A-DB30679360A2}" dt="2023-12-30T04:19:07.538" v="766" actId="26606"/>
          <ac:spMkLst>
            <pc:docMk/>
            <pc:sldMk cId="321008965" sldId="277"/>
            <ac:spMk id="17" creationId="{D4771268-CB57-404A-9271-370EB28F6090}"/>
          </ac:spMkLst>
        </pc:spChg>
        <pc:spChg chg="add del">
          <ac:chgData name="Minh Nguyen" userId="a3aea44ae28134c2" providerId="LiveId" clId="{E619E31A-4310-4D52-899A-DB30679360A2}" dt="2023-12-30T04:18:02.731" v="758" actId="26606"/>
          <ac:spMkLst>
            <pc:docMk/>
            <pc:sldMk cId="321008965" sldId="277"/>
            <ac:spMk id="18" creationId="{AF2F604E-43BE-4DC3-B983-E071523364F8}"/>
          </ac:spMkLst>
        </pc:spChg>
        <pc:spChg chg="add">
          <ac:chgData name="Minh Nguyen" userId="a3aea44ae28134c2" providerId="LiveId" clId="{E619E31A-4310-4D52-899A-DB30679360A2}" dt="2023-12-30T04:19:07.538" v="766" actId="26606"/>
          <ac:spMkLst>
            <pc:docMk/>
            <pc:sldMk cId="321008965" sldId="277"/>
            <ac:spMk id="19" creationId="{A4AC5506-6312-4701-8D3C-40187889A947}"/>
          </ac:spMkLst>
        </pc:spChg>
        <pc:spChg chg="add del">
          <ac:chgData name="Minh Nguyen" userId="a3aea44ae28134c2" providerId="LiveId" clId="{E619E31A-4310-4D52-899A-DB30679360A2}" dt="2023-12-30T04:18:02.731" v="758" actId="26606"/>
          <ac:spMkLst>
            <pc:docMk/>
            <pc:sldMk cId="321008965" sldId="277"/>
            <ac:spMk id="20" creationId="{08C9B587-E65E-4B52-B37C-ABEBB6E87928}"/>
          </ac:spMkLst>
        </pc:spChg>
        <pc:spChg chg="add mod">
          <ac:chgData name="Minh Nguyen" userId="a3aea44ae28134c2" providerId="LiveId" clId="{E619E31A-4310-4D52-899A-DB30679360A2}" dt="2023-12-30T04:30:05.881" v="890" actId="2711"/>
          <ac:spMkLst>
            <pc:docMk/>
            <pc:sldMk cId="321008965" sldId="277"/>
            <ac:spMk id="21" creationId="{387B5979-DB07-45C6-A382-23AD1162E197}"/>
          </ac:spMkLst>
        </pc:spChg>
        <pc:spChg chg="add del">
          <ac:chgData name="Minh Nguyen" userId="a3aea44ae28134c2" providerId="LiveId" clId="{E619E31A-4310-4D52-899A-DB30679360A2}" dt="2023-12-30T04:18:14.132" v="760" actId="26606"/>
          <ac:spMkLst>
            <pc:docMk/>
            <pc:sldMk cId="321008965" sldId="277"/>
            <ac:spMk id="22" creationId="{C1DD1A8A-57D5-4A81-AD04-532B043C5611}"/>
          </ac:spMkLst>
        </pc:spChg>
        <pc:spChg chg="add del">
          <ac:chgData name="Minh Nguyen" userId="a3aea44ae28134c2" providerId="LiveId" clId="{E619E31A-4310-4D52-899A-DB30679360A2}" dt="2023-12-30T04:18:14.132" v="760" actId="26606"/>
          <ac:spMkLst>
            <pc:docMk/>
            <pc:sldMk cId="321008965" sldId="277"/>
            <ac:spMk id="24" creationId="{007891EC-4501-44ED-A8C8-B11B6DB767AB}"/>
          </ac:spMkLst>
        </pc:spChg>
        <pc:picChg chg="add del mod">
          <ac:chgData name="Minh Nguyen" userId="a3aea44ae28134c2" providerId="LiveId" clId="{E619E31A-4310-4D52-899A-DB30679360A2}" dt="2023-12-30T04:17:12.502" v="750" actId="21"/>
          <ac:picMkLst>
            <pc:docMk/>
            <pc:sldMk cId="321008965" sldId="277"/>
            <ac:picMk id="3" creationId="{E53921A6-8730-49E3-89D3-A19EF5D99EA8}"/>
          </ac:picMkLst>
        </pc:picChg>
        <pc:picChg chg="add del mod">
          <ac:chgData name="Minh Nguyen" userId="a3aea44ae28134c2" providerId="LiveId" clId="{E619E31A-4310-4D52-899A-DB30679360A2}" dt="2023-12-30T04:17:12.502" v="750" actId="21"/>
          <ac:picMkLst>
            <pc:docMk/>
            <pc:sldMk cId="321008965" sldId="277"/>
            <ac:picMk id="6" creationId="{4083F2AF-C6EB-4E66-9261-E2BB158179D1}"/>
          </ac:picMkLst>
        </pc:picChg>
        <pc:picChg chg="add del mod">
          <ac:chgData name="Minh Nguyen" userId="a3aea44ae28134c2" providerId="LiveId" clId="{E619E31A-4310-4D52-899A-DB30679360A2}" dt="2023-12-30T04:17:12.502" v="750" actId="21"/>
          <ac:picMkLst>
            <pc:docMk/>
            <pc:sldMk cId="321008965" sldId="277"/>
            <ac:picMk id="10" creationId="{386A3453-BEC4-462C-BC04-E21A7BBE9328}"/>
          </ac:picMkLst>
        </pc:picChg>
        <pc:picChg chg="add del">
          <ac:chgData name="Minh Nguyen" userId="a3aea44ae28134c2" providerId="LiveId" clId="{E619E31A-4310-4D52-899A-DB30679360A2}" dt="2023-12-30T04:18:02.731" v="758" actId="26606"/>
          <ac:picMkLst>
            <pc:docMk/>
            <pc:sldMk cId="321008965" sldId="277"/>
            <ac:picMk id="11" creationId="{A82E536D-E20D-0769-B512-911D59CDC372}"/>
          </ac:picMkLst>
        </pc:picChg>
        <pc:picChg chg="add del mod">
          <ac:chgData name="Minh Nguyen" userId="a3aea44ae28134c2" providerId="LiveId" clId="{E619E31A-4310-4D52-899A-DB30679360A2}" dt="2023-12-30T04:17:48.357" v="756" actId="478"/>
          <ac:picMkLst>
            <pc:docMk/>
            <pc:sldMk cId="321008965" sldId="277"/>
            <ac:picMk id="12" creationId="{9F2E2CA3-F9BA-4649-971B-0887749E63DD}"/>
          </ac:picMkLst>
        </pc:picChg>
        <pc:picChg chg="add mod">
          <ac:chgData name="Minh Nguyen" userId="a3aea44ae28134c2" providerId="LiveId" clId="{E619E31A-4310-4D52-899A-DB30679360A2}" dt="2023-12-30T04:19:07.538" v="766" actId="26606"/>
          <ac:picMkLst>
            <pc:docMk/>
            <pc:sldMk cId="321008965" sldId="277"/>
            <ac:picMk id="15" creationId="{1BF988DD-7D5B-4DF8-B896-D48579C4BBB9}"/>
          </ac:picMkLst>
        </pc:picChg>
        <pc:picChg chg="add del">
          <ac:chgData name="Minh Nguyen" userId="a3aea44ae28134c2" providerId="LiveId" clId="{E619E31A-4310-4D52-899A-DB30679360A2}" dt="2023-12-30T04:18:14.132" v="760" actId="26606"/>
          <ac:picMkLst>
            <pc:docMk/>
            <pc:sldMk cId="321008965" sldId="277"/>
            <ac:picMk id="23" creationId="{728596FD-9EA3-85E1-EBA0-F06001D50DF0}"/>
          </ac:picMkLst>
        </pc:picChg>
      </pc:sldChg>
      <pc:sldChg chg="addSp delSp modSp">
        <pc:chgData name="Minh Nguyen" userId="a3aea44ae28134c2" providerId="LiveId" clId="{E619E31A-4310-4D52-899A-DB30679360A2}" dt="2023-12-30T04:30:22.931" v="892" actId="1076"/>
        <pc:sldMkLst>
          <pc:docMk/>
          <pc:sldMk cId="1813711241" sldId="293"/>
        </pc:sldMkLst>
        <pc:spChg chg="mod">
          <ac:chgData name="Minh Nguyen" userId="a3aea44ae28134c2" providerId="LiveId" clId="{E619E31A-4310-4D52-899A-DB30679360A2}" dt="2023-12-30T04:01:54.171" v="689" actId="113"/>
          <ac:spMkLst>
            <pc:docMk/>
            <pc:sldMk cId="1813711241" sldId="293"/>
            <ac:spMk id="5" creationId="{1B07C49E-AFFC-EC46-8930-E4D428F5F943}"/>
          </ac:spMkLst>
        </pc:spChg>
        <pc:spChg chg="mod">
          <ac:chgData name="Minh Nguyen" userId="a3aea44ae28134c2" providerId="LiveId" clId="{E619E31A-4310-4D52-899A-DB30679360A2}" dt="2023-12-30T04:00:31.150" v="670" actId="255"/>
          <ac:spMkLst>
            <pc:docMk/>
            <pc:sldMk cId="1813711241" sldId="293"/>
            <ac:spMk id="14" creationId="{EB282066-1593-4EAA-BACE-AFFF6BDD3139}"/>
          </ac:spMkLst>
        </pc:spChg>
        <pc:spChg chg="mod">
          <ac:chgData name="Minh Nguyen" userId="a3aea44ae28134c2" providerId="LiveId" clId="{E619E31A-4310-4D52-899A-DB30679360A2}" dt="2023-12-30T03:40:04.662" v="363" actId="14100"/>
          <ac:spMkLst>
            <pc:docMk/>
            <pc:sldMk cId="1813711241" sldId="293"/>
            <ac:spMk id="15" creationId="{2E6B9E75-68A1-445E-BDAD-D1841047B7AD}"/>
          </ac:spMkLst>
        </pc:spChg>
        <pc:spChg chg="mod">
          <ac:chgData name="Minh Nguyen" userId="a3aea44ae28134c2" providerId="LiveId" clId="{E619E31A-4310-4D52-899A-DB30679360A2}" dt="2023-12-30T03:48:27.678" v="454" actId="1076"/>
          <ac:spMkLst>
            <pc:docMk/>
            <pc:sldMk cId="1813711241" sldId="293"/>
            <ac:spMk id="16" creationId="{88976F51-C7AA-4183-909F-4DD4ADA471BA}"/>
          </ac:spMkLst>
        </pc:spChg>
        <pc:spChg chg="del mod">
          <ac:chgData name="Minh Nguyen" userId="a3aea44ae28134c2" providerId="LiveId" clId="{E619E31A-4310-4D52-899A-DB30679360A2}" dt="2023-12-30T04:00:25.047" v="668" actId="478"/>
          <ac:spMkLst>
            <pc:docMk/>
            <pc:sldMk cId="1813711241" sldId="293"/>
            <ac:spMk id="17" creationId="{9513F533-3CF8-48C1-8958-F1E11192F8B0}"/>
          </ac:spMkLst>
        </pc:spChg>
        <pc:spChg chg="mod">
          <ac:chgData name="Minh Nguyen" userId="a3aea44ae28134c2" providerId="LiveId" clId="{E619E31A-4310-4D52-899A-DB30679360A2}" dt="2023-12-30T03:42:38.200" v="383" actId="255"/>
          <ac:spMkLst>
            <pc:docMk/>
            <pc:sldMk cId="1813711241" sldId="293"/>
            <ac:spMk id="18" creationId="{07811E10-D38D-4654-B7DB-D374E8D0DE6A}"/>
          </ac:spMkLst>
        </pc:spChg>
        <pc:spChg chg="mod">
          <ac:chgData name="Minh Nguyen" userId="a3aea44ae28134c2" providerId="LiveId" clId="{E619E31A-4310-4D52-899A-DB30679360A2}" dt="2023-12-30T04:00:41.818" v="673"/>
          <ac:spMkLst>
            <pc:docMk/>
            <pc:sldMk cId="1813711241" sldId="293"/>
            <ac:spMk id="20" creationId="{534A8533-0B22-44F7-AE0C-59D7C05C2DA2}"/>
          </ac:spMkLst>
        </pc:spChg>
        <pc:spChg chg="mod">
          <ac:chgData name="Minh Nguyen" userId="a3aea44ae28134c2" providerId="LiveId" clId="{E619E31A-4310-4D52-899A-DB30679360A2}" dt="2023-12-30T03:54:35.558" v="577" actId="1076"/>
          <ac:spMkLst>
            <pc:docMk/>
            <pc:sldMk cId="1813711241" sldId="293"/>
            <ac:spMk id="21" creationId="{52BF395B-FA01-41E2-8CA1-26D3DC5C0571}"/>
          </ac:spMkLst>
        </pc:spChg>
        <pc:spChg chg="del mod">
          <ac:chgData name="Minh Nguyen" userId="a3aea44ae28134c2" providerId="LiveId" clId="{E619E31A-4310-4D52-899A-DB30679360A2}" dt="2023-12-30T03:59:11.503" v="648" actId="478"/>
          <ac:spMkLst>
            <pc:docMk/>
            <pc:sldMk cId="1813711241" sldId="293"/>
            <ac:spMk id="22" creationId="{DBCF57D5-1506-4D26-BBC6-3B839AF415A3}"/>
          </ac:spMkLst>
        </pc:spChg>
        <pc:spChg chg="mod">
          <ac:chgData name="Minh Nguyen" userId="a3aea44ae28134c2" providerId="LiveId" clId="{E619E31A-4310-4D52-899A-DB30679360A2}" dt="2023-12-30T03:53:18.398" v="559" actId="1076"/>
          <ac:spMkLst>
            <pc:docMk/>
            <pc:sldMk cId="1813711241" sldId="293"/>
            <ac:spMk id="23" creationId="{2D27C652-85FA-4E7F-A35F-54527DEA4BDA}"/>
          </ac:spMkLst>
        </pc:spChg>
        <pc:spChg chg="mod">
          <ac:chgData name="Minh Nguyen" userId="a3aea44ae28134c2" providerId="LiveId" clId="{E619E31A-4310-4D52-899A-DB30679360A2}" dt="2023-12-30T03:59:04.781" v="645" actId="1076"/>
          <ac:spMkLst>
            <pc:docMk/>
            <pc:sldMk cId="1813711241" sldId="293"/>
            <ac:spMk id="24" creationId="{73EF3184-D31E-4FC8-8F38-4731D87B0CD7}"/>
          </ac:spMkLst>
        </pc:spChg>
        <pc:spChg chg="mod">
          <ac:chgData name="Minh Nguyen" userId="a3aea44ae28134c2" providerId="LiveId" clId="{E619E31A-4310-4D52-899A-DB30679360A2}" dt="2023-12-30T04:01:05.309" v="679" actId="14100"/>
          <ac:spMkLst>
            <pc:docMk/>
            <pc:sldMk cId="1813711241" sldId="293"/>
            <ac:spMk id="26" creationId="{D73DA0FA-035F-44CC-A559-50BF9FE755C5}"/>
          </ac:spMkLst>
        </pc:spChg>
        <pc:spChg chg="mod">
          <ac:chgData name="Minh Nguyen" userId="a3aea44ae28134c2" providerId="LiveId" clId="{E619E31A-4310-4D52-899A-DB30679360A2}" dt="2023-12-30T04:01:46.047" v="687" actId="113"/>
          <ac:spMkLst>
            <pc:docMk/>
            <pc:sldMk cId="1813711241" sldId="293"/>
            <ac:spMk id="27" creationId="{988FEFCF-F8E4-49BF-BD43-8E36421B8E6B}"/>
          </ac:spMkLst>
        </pc:spChg>
        <pc:spChg chg="mod">
          <ac:chgData name="Minh Nguyen" userId="a3aea44ae28134c2" providerId="LiveId" clId="{E619E31A-4310-4D52-899A-DB30679360A2}" dt="2023-12-30T04:03:47.917" v="740" actId="1076"/>
          <ac:spMkLst>
            <pc:docMk/>
            <pc:sldMk cId="1813711241" sldId="293"/>
            <ac:spMk id="28" creationId="{85E9788B-35F3-497B-99D3-265F55F0EE4A}"/>
          </ac:spMkLst>
        </pc:spChg>
        <pc:spChg chg="del mod">
          <ac:chgData name="Minh Nguyen" userId="a3aea44ae28134c2" providerId="LiveId" clId="{E619E31A-4310-4D52-899A-DB30679360A2}" dt="2023-12-30T03:59:13.038" v="649" actId="478"/>
          <ac:spMkLst>
            <pc:docMk/>
            <pc:sldMk cId="1813711241" sldId="293"/>
            <ac:spMk id="29" creationId="{4EBB025E-BA04-4C11-A533-172D86C6FA0D}"/>
          </ac:spMkLst>
        </pc:spChg>
        <pc:spChg chg="mod">
          <ac:chgData name="Minh Nguyen" userId="a3aea44ae28134c2" providerId="LiveId" clId="{E619E31A-4310-4D52-899A-DB30679360A2}" dt="2023-12-30T04:00:18.757" v="666" actId="1076"/>
          <ac:spMkLst>
            <pc:docMk/>
            <pc:sldMk cId="1813711241" sldId="293"/>
            <ac:spMk id="31" creationId="{14D40638-222F-4DEB-A05C-3B5DC9F4938B}"/>
          </ac:spMkLst>
        </pc:spChg>
        <pc:spChg chg="mod">
          <ac:chgData name="Minh Nguyen" userId="a3aea44ae28134c2" providerId="LiveId" clId="{E619E31A-4310-4D52-899A-DB30679360A2}" dt="2023-12-30T03:36:44.696" v="332" actId="2711"/>
          <ac:spMkLst>
            <pc:docMk/>
            <pc:sldMk cId="1813711241" sldId="293"/>
            <ac:spMk id="32" creationId="{E11F1ACD-AA16-498C-8D15-59CE2825E4D3}"/>
          </ac:spMkLst>
        </pc:spChg>
        <pc:spChg chg="mod">
          <ac:chgData name="Minh Nguyen" userId="a3aea44ae28134c2" providerId="LiveId" clId="{E619E31A-4310-4D52-899A-DB30679360A2}" dt="2023-12-30T03:42:01.399" v="378" actId="14100"/>
          <ac:spMkLst>
            <pc:docMk/>
            <pc:sldMk cId="1813711241" sldId="293"/>
            <ac:spMk id="33" creationId="{AF6E80E4-B53A-4E12-8A82-7DE089EE887B}"/>
          </ac:spMkLst>
        </pc:spChg>
        <pc:spChg chg="del mod">
          <ac:chgData name="Minh Nguyen" userId="a3aea44ae28134c2" providerId="LiveId" clId="{E619E31A-4310-4D52-899A-DB30679360A2}" dt="2023-12-30T03:59:51.302" v="661" actId="478"/>
          <ac:spMkLst>
            <pc:docMk/>
            <pc:sldMk cId="1813711241" sldId="293"/>
            <ac:spMk id="34" creationId="{14B2FB8F-DE5E-40C0-863D-141231E48E0C}"/>
          </ac:spMkLst>
        </pc:spChg>
        <pc:spChg chg="mod">
          <ac:chgData name="Minh Nguyen" userId="a3aea44ae28134c2" providerId="LiveId" clId="{E619E31A-4310-4D52-899A-DB30679360A2}" dt="2023-12-30T03:35:56.704" v="321" actId="20577"/>
          <ac:spMkLst>
            <pc:docMk/>
            <pc:sldMk cId="1813711241" sldId="293"/>
            <ac:spMk id="35" creationId="{07D0964B-8708-4BCF-9E0D-0B3D231A20C3}"/>
          </ac:spMkLst>
        </pc:spChg>
        <pc:spChg chg="mod">
          <ac:chgData name="Minh Nguyen" userId="a3aea44ae28134c2" providerId="LiveId" clId="{E619E31A-4310-4D52-899A-DB30679360A2}" dt="2023-12-30T03:34:41.656" v="316" actId="14100"/>
          <ac:spMkLst>
            <pc:docMk/>
            <pc:sldMk cId="1813711241" sldId="293"/>
            <ac:spMk id="37" creationId="{737A61A0-D66D-4D8E-8A4F-E9BE2F743957}"/>
          </ac:spMkLst>
        </pc:spChg>
        <pc:spChg chg="mod">
          <ac:chgData name="Minh Nguyen" userId="a3aea44ae28134c2" providerId="LiveId" clId="{E619E31A-4310-4D52-899A-DB30679360A2}" dt="2023-12-30T03:51:14.798" v="510" actId="1076"/>
          <ac:spMkLst>
            <pc:docMk/>
            <pc:sldMk cId="1813711241" sldId="293"/>
            <ac:spMk id="38" creationId="{3932CD99-7B69-4441-A45A-BF79F4643144}"/>
          </ac:spMkLst>
        </pc:spChg>
        <pc:spChg chg="del mod">
          <ac:chgData name="Minh Nguyen" userId="a3aea44ae28134c2" providerId="LiveId" clId="{E619E31A-4310-4D52-899A-DB30679360A2}" dt="2023-12-30T03:07:00.716" v="213" actId="478"/>
          <ac:spMkLst>
            <pc:docMk/>
            <pc:sldMk cId="1813711241" sldId="293"/>
            <ac:spMk id="39" creationId="{FCE1D3C3-8395-4BAA-BF15-578D0C98B16A}"/>
          </ac:spMkLst>
        </pc:spChg>
        <pc:spChg chg="mod">
          <ac:chgData name="Minh Nguyen" userId="a3aea44ae28134c2" providerId="LiveId" clId="{E619E31A-4310-4D52-899A-DB30679360A2}" dt="2023-12-30T03:10:27.330" v="254" actId="14100"/>
          <ac:spMkLst>
            <pc:docMk/>
            <pc:sldMk cId="1813711241" sldId="293"/>
            <ac:spMk id="41" creationId="{F6B1951C-F58E-4393-A838-44656D783695}"/>
          </ac:spMkLst>
        </pc:spChg>
        <pc:spChg chg="mod">
          <ac:chgData name="Minh Nguyen" userId="a3aea44ae28134c2" providerId="LiveId" clId="{E619E31A-4310-4D52-899A-DB30679360A2}" dt="2023-12-30T03:59:46.957" v="659" actId="14100"/>
          <ac:spMkLst>
            <pc:docMk/>
            <pc:sldMk cId="1813711241" sldId="293"/>
            <ac:spMk id="43" creationId="{89C04672-3E28-4CE7-9A8A-4CC5CCCA2CEC}"/>
          </ac:spMkLst>
        </pc:spChg>
        <pc:spChg chg="mod">
          <ac:chgData name="Minh Nguyen" userId="a3aea44ae28134c2" providerId="LiveId" clId="{E619E31A-4310-4D52-899A-DB30679360A2}" dt="2023-12-30T03:51:22.558" v="512" actId="1076"/>
          <ac:spMkLst>
            <pc:docMk/>
            <pc:sldMk cId="1813711241" sldId="293"/>
            <ac:spMk id="44" creationId="{9615385D-8346-4D42-BAE2-C6FF61446F72}"/>
          </ac:spMkLst>
        </pc:spChg>
        <pc:spChg chg="add del mod">
          <ac:chgData name="Minh Nguyen" userId="a3aea44ae28134c2" providerId="LiveId" clId="{E619E31A-4310-4D52-899A-DB30679360A2}" dt="2023-12-30T02:21:16.399" v="42" actId="478"/>
          <ac:spMkLst>
            <pc:docMk/>
            <pc:sldMk cId="1813711241" sldId="293"/>
            <ac:spMk id="45" creationId="{DA32E0E1-B52E-4059-BC3C-D88B20D31696}"/>
          </ac:spMkLst>
        </pc:spChg>
        <pc:spChg chg="del mod">
          <ac:chgData name="Minh Nguyen" userId="a3aea44ae28134c2" providerId="LiveId" clId="{E619E31A-4310-4D52-899A-DB30679360A2}" dt="2023-12-30T03:59:34.112" v="653" actId="478"/>
          <ac:spMkLst>
            <pc:docMk/>
            <pc:sldMk cId="1813711241" sldId="293"/>
            <ac:spMk id="46" creationId="{436B9F8B-F9C3-41A0-8D50-0A10BEFA1B43}"/>
          </ac:spMkLst>
        </pc:spChg>
        <pc:spChg chg="mod">
          <ac:chgData name="Minh Nguyen" userId="a3aea44ae28134c2" providerId="LiveId" clId="{E619E31A-4310-4D52-899A-DB30679360A2}" dt="2023-12-30T03:44:19.984" v="409" actId="14100"/>
          <ac:spMkLst>
            <pc:docMk/>
            <pc:sldMk cId="1813711241" sldId="293"/>
            <ac:spMk id="47" creationId="{D8D2892B-A99E-4957-BDD3-E3AEB11C96AD}"/>
          </ac:spMkLst>
        </pc:spChg>
        <pc:spChg chg="add mod ord">
          <ac:chgData name="Minh Nguyen" userId="a3aea44ae28134c2" providerId="LiveId" clId="{E619E31A-4310-4D52-899A-DB30679360A2}" dt="2023-12-30T03:04:03.218" v="190" actId="1076"/>
          <ac:spMkLst>
            <pc:docMk/>
            <pc:sldMk cId="1813711241" sldId="293"/>
            <ac:spMk id="49" creationId="{A6BCC578-9BB2-42CF-B99F-CCDFD0B9B2BB}"/>
          </ac:spMkLst>
        </pc:spChg>
        <pc:spChg chg="add mod">
          <ac:chgData name="Minh Nguyen" userId="a3aea44ae28134c2" providerId="LiveId" clId="{E619E31A-4310-4D52-899A-DB30679360A2}" dt="2023-12-30T04:30:22.931" v="892" actId="1076"/>
          <ac:spMkLst>
            <pc:docMk/>
            <pc:sldMk cId="1813711241" sldId="293"/>
            <ac:spMk id="66" creationId="{C84AACF0-DCC7-4E52-868F-D890AD689D67}"/>
          </ac:spMkLst>
        </pc:spChg>
        <pc:spChg chg="add mod">
          <ac:chgData name="Minh Nguyen" userId="a3aea44ae28134c2" providerId="LiveId" clId="{E619E31A-4310-4D52-899A-DB30679360A2}" dt="2023-12-30T03:58:36.045" v="642" actId="1076"/>
          <ac:spMkLst>
            <pc:docMk/>
            <pc:sldMk cId="1813711241" sldId="293"/>
            <ac:spMk id="79" creationId="{D57949AB-3941-499E-BFCB-9F72EE3EE3B0}"/>
          </ac:spMkLst>
        </pc:spChg>
        <pc:spChg chg="add del">
          <ac:chgData name="Minh Nguyen" userId="a3aea44ae28134c2" providerId="LiveId" clId="{E619E31A-4310-4D52-899A-DB30679360A2}" dt="2023-12-30T03:39:46.504" v="357"/>
          <ac:spMkLst>
            <pc:docMk/>
            <pc:sldMk cId="1813711241" sldId="293"/>
            <ac:spMk id="89" creationId="{BE4B17A1-9CFE-4762-B65E-1257A155B84D}"/>
          </ac:spMkLst>
        </pc:spChg>
        <pc:spChg chg="add del mod">
          <ac:chgData name="Minh Nguyen" userId="a3aea44ae28134c2" providerId="LiveId" clId="{E619E31A-4310-4D52-899A-DB30679360A2}" dt="2023-12-30T04:00:40.543" v="672" actId="478"/>
          <ac:spMkLst>
            <pc:docMk/>
            <pc:sldMk cId="1813711241" sldId="293"/>
            <ac:spMk id="142" creationId="{80E25E44-5B40-4DB6-BB4D-84F238711773}"/>
          </ac:spMkLst>
        </pc:spChg>
        <pc:spChg chg="add mod">
          <ac:chgData name="Minh Nguyen" userId="a3aea44ae28134c2" providerId="LiveId" clId="{E619E31A-4310-4D52-899A-DB30679360A2}" dt="2023-12-30T04:02:39.783" v="708" actId="113"/>
          <ac:spMkLst>
            <pc:docMk/>
            <pc:sldMk cId="1813711241" sldId="293"/>
            <ac:spMk id="158" creationId="{8A5DC20F-0613-46D1-84F3-C6932924FCB8}"/>
          </ac:spMkLst>
        </pc:spChg>
        <pc:spChg chg="add del mod">
          <ac:chgData name="Minh Nguyen" userId="a3aea44ae28134c2" providerId="LiveId" clId="{E619E31A-4310-4D52-899A-DB30679360A2}" dt="2023-12-30T03:56:31.200" v="595" actId="478"/>
          <ac:spMkLst>
            <pc:docMk/>
            <pc:sldMk cId="1813711241" sldId="293"/>
            <ac:spMk id="159" creationId="{E243610E-8324-4F2D-8E27-E37AFFA8AEFB}"/>
          </ac:spMkLst>
        </pc:spChg>
        <pc:spChg chg="add del">
          <ac:chgData name="Minh Nguyen" userId="a3aea44ae28134c2" providerId="LiveId" clId="{E619E31A-4310-4D52-899A-DB30679360A2}" dt="2023-12-30T03:56:52.230" v="606"/>
          <ac:spMkLst>
            <pc:docMk/>
            <pc:sldMk cId="1813711241" sldId="293"/>
            <ac:spMk id="171" creationId="{FC6AA1B8-0A62-4559-A6E0-A29499EDADFE}"/>
          </ac:spMkLst>
        </pc:spChg>
        <pc:spChg chg="add del mod">
          <ac:chgData name="Minh Nguyen" userId="a3aea44ae28134c2" providerId="LiveId" clId="{E619E31A-4310-4D52-899A-DB30679360A2}" dt="2023-12-30T03:56:56.864" v="610"/>
          <ac:spMkLst>
            <pc:docMk/>
            <pc:sldMk cId="1813711241" sldId="293"/>
            <ac:spMk id="172" creationId="{86B4A6D3-16D3-428D-80FE-10816EF11CD6}"/>
          </ac:spMkLst>
        </pc:spChg>
        <pc:spChg chg="add del mod">
          <ac:chgData name="Minh Nguyen" userId="a3aea44ae28134c2" providerId="LiveId" clId="{E619E31A-4310-4D52-899A-DB30679360A2}" dt="2023-12-30T04:00:50.262" v="675" actId="478"/>
          <ac:spMkLst>
            <pc:docMk/>
            <pc:sldMk cId="1813711241" sldId="293"/>
            <ac:spMk id="173" creationId="{102329A8-4EDD-47FC-9B44-0AF4197E3E96}"/>
          </ac:spMkLst>
        </pc:spChg>
        <pc:spChg chg="add del">
          <ac:chgData name="Minh Nguyen" userId="a3aea44ae28134c2" providerId="LiveId" clId="{E619E31A-4310-4D52-899A-DB30679360A2}" dt="2023-12-30T03:59:35.698" v="655"/>
          <ac:spMkLst>
            <pc:docMk/>
            <pc:sldMk cId="1813711241" sldId="293"/>
            <ac:spMk id="178" creationId="{3FB9F90A-9740-49AF-B099-0B5C2C98E908}"/>
          </ac:spMkLst>
        </pc:spChg>
        <pc:grpChg chg="mod">
          <ac:chgData name="Minh Nguyen" userId="a3aea44ae28134c2" providerId="LiveId" clId="{E619E31A-4310-4D52-899A-DB30679360A2}" dt="2023-12-30T04:03:03.671" v="709"/>
          <ac:grpSpMkLst>
            <pc:docMk/>
            <pc:sldMk cId="1813711241" sldId="293"/>
            <ac:grpSpMk id="6" creationId="{0A47782B-9883-4E71-AA1A-900B011848EA}"/>
          </ac:grpSpMkLst>
        </pc:grpChg>
        <pc:grpChg chg="mod">
          <ac:chgData name="Minh Nguyen" userId="a3aea44ae28134c2" providerId="LiveId" clId="{E619E31A-4310-4D52-899A-DB30679360A2}" dt="2023-12-30T03:07:03.721" v="215"/>
          <ac:grpSpMkLst>
            <pc:docMk/>
            <pc:sldMk cId="1813711241" sldId="293"/>
            <ac:grpSpMk id="8" creationId="{5DE9D959-E5F4-42DD-99F7-696FE3164775}"/>
          </ac:grpSpMkLst>
        </pc:grpChg>
        <pc:grpChg chg="mod">
          <ac:chgData name="Minh Nguyen" userId="a3aea44ae28134c2" providerId="LiveId" clId="{E619E31A-4310-4D52-899A-DB30679360A2}" dt="2023-12-30T03:36:39.724" v="329"/>
          <ac:grpSpMkLst>
            <pc:docMk/>
            <pc:sldMk cId="1813711241" sldId="293"/>
            <ac:grpSpMk id="9" creationId="{EDB7A5C2-3053-41D5-AFEA-015069B6B249}"/>
          </ac:grpSpMkLst>
        </pc:grpChg>
        <pc:grpChg chg="mod">
          <ac:chgData name="Minh Nguyen" userId="a3aea44ae28134c2" providerId="LiveId" clId="{E619E31A-4310-4D52-899A-DB30679360A2}" dt="2023-12-30T04:03:03.671" v="709"/>
          <ac:grpSpMkLst>
            <pc:docMk/>
            <pc:sldMk cId="1813711241" sldId="293"/>
            <ac:grpSpMk id="10" creationId="{E2D82464-DAED-40D6-85FE-96135614FC6E}"/>
          </ac:grpSpMkLst>
        </pc:grpChg>
        <pc:grpChg chg="mod">
          <ac:chgData name="Minh Nguyen" userId="a3aea44ae28134c2" providerId="LiveId" clId="{E619E31A-4310-4D52-899A-DB30679360A2}" dt="2023-12-30T03:42:30.891" v="380"/>
          <ac:grpSpMkLst>
            <pc:docMk/>
            <pc:sldMk cId="1813711241" sldId="293"/>
            <ac:grpSpMk id="12" creationId="{FF37D0CB-42F9-4238-9C2F-5954F6C4EC28}"/>
          </ac:grpSpMkLst>
        </pc:grpChg>
        <pc:cxnChg chg="mod">
          <ac:chgData name="Minh Nguyen" userId="a3aea44ae28134c2" providerId="LiveId" clId="{E619E31A-4310-4D52-899A-DB30679360A2}" dt="2023-12-30T03:48:27.678" v="454" actId="1076"/>
          <ac:cxnSpMkLst>
            <pc:docMk/>
            <pc:sldMk cId="1813711241" sldId="293"/>
            <ac:cxnSpMk id="13" creationId="{2B43E8DA-5309-45D1-91D0-A3FEE140CBA9}"/>
          </ac:cxnSpMkLst>
        </pc:cxnChg>
        <pc:cxnChg chg="mod">
          <ac:chgData name="Minh Nguyen" userId="a3aea44ae28134c2" providerId="LiveId" clId="{E619E31A-4310-4D52-899A-DB30679360A2}" dt="2023-12-30T03:59:04.781" v="645" actId="1076"/>
          <ac:cxnSpMkLst>
            <pc:docMk/>
            <pc:sldMk cId="1813711241" sldId="293"/>
            <ac:cxnSpMk id="19" creationId="{9AF491BF-4C1B-4532-8CFF-D7FE5D652797}"/>
          </ac:cxnSpMkLst>
        </pc:cxnChg>
        <pc:cxnChg chg="mod">
          <ac:chgData name="Minh Nguyen" userId="a3aea44ae28134c2" providerId="LiveId" clId="{E619E31A-4310-4D52-899A-DB30679360A2}" dt="2023-12-30T04:03:52.213" v="741" actId="14100"/>
          <ac:cxnSpMkLst>
            <pc:docMk/>
            <pc:sldMk cId="1813711241" sldId="293"/>
            <ac:cxnSpMk id="25" creationId="{7B3CD8A9-ADD4-4FD2-AA2A-733FA661E4C1}"/>
          </ac:cxnSpMkLst>
        </pc:cxnChg>
        <pc:cxnChg chg="mod">
          <ac:chgData name="Minh Nguyen" userId="a3aea44ae28134c2" providerId="LiveId" clId="{E619E31A-4310-4D52-899A-DB30679360A2}" dt="2023-12-30T03:42:13.543" v="379" actId="14100"/>
          <ac:cxnSpMkLst>
            <pc:docMk/>
            <pc:sldMk cId="1813711241" sldId="293"/>
            <ac:cxnSpMk id="30" creationId="{DAD5D892-8A94-4841-9B24-D4DF244E8806}"/>
          </ac:cxnSpMkLst>
        </pc:cxnChg>
        <pc:cxnChg chg="mod">
          <ac:chgData name="Minh Nguyen" userId="a3aea44ae28134c2" providerId="LiveId" clId="{E619E31A-4310-4D52-899A-DB30679360A2}" dt="2023-12-30T04:30:22.931" v="892" actId="1076"/>
          <ac:cxnSpMkLst>
            <pc:docMk/>
            <pc:sldMk cId="1813711241" sldId="293"/>
            <ac:cxnSpMk id="36" creationId="{CF140D2D-F429-4FFA-BF59-9EB9B69415B4}"/>
          </ac:cxnSpMkLst>
        </pc:cxnChg>
        <pc:cxnChg chg="mod">
          <ac:chgData name="Minh Nguyen" userId="a3aea44ae28134c2" providerId="LiveId" clId="{E619E31A-4310-4D52-899A-DB30679360A2}" dt="2023-12-30T03:51:22.558" v="512" actId="1076"/>
          <ac:cxnSpMkLst>
            <pc:docMk/>
            <pc:sldMk cId="1813711241" sldId="293"/>
            <ac:cxnSpMk id="42" creationId="{723CA17B-5EB4-41F0-A84E-A907A3BAFA77}"/>
          </ac:cxnSpMkLst>
        </pc:cxnChg>
      </pc:sldChg>
      <pc:sldChg chg="addSp delSp modSp mod setBg">
        <pc:chgData name="Minh Nguyen" userId="a3aea44ae28134c2" providerId="LiveId" clId="{E619E31A-4310-4D52-899A-DB30679360A2}" dt="2023-12-30T08:41:18.883" v="2008" actId="20577"/>
        <pc:sldMkLst>
          <pc:docMk/>
          <pc:sldMk cId="3869789237" sldId="304"/>
        </pc:sldMkLst>
        <pc:spChg chg="del">
          <ac:chgData name="Minh Nguyen" userId="a3aea44ae28134c2" providerId="LiveId" clId="{E619E31A-4310-4D52-899A-DB30679360A2}" dt="2023-12-30T04:56:05.312" v="1016" actId="478"/>
          <ac:spMkLst>
            <pc:docMk/>
            <pc:sldMk cId="3869789237" sldId="304"/>
            <ac:spMk id="3" creationId="{373827F3-F386-AA4E-80ED-D86DEF8C158D}"/>
          </ac:spMkLst>
        </pc:spChg>
        <pc:spChg chg="mod">
          <ac:chgData name="Minh Nguyen" userId="a3aea44ae28134c2" providerId="LiveId" clId="{E619E31A-4310-4D52-899A-DB30679360A2}" dt="2023-12-30T07:39:40.991" v="1091" actId="26606"/>
          <ac:spMkLst>
            <pc:docMk/>
            <pc:sldMk cId="3869789237" sldId="304"/>
            <ac:spMk id="4" creationId="{B6CCD949-E788-4375-9B07-478FA5684BC1}"/>
          </ac:spMkLst>
        </pc:spChg>
        <pc:spChg chg="mod ord">
          <ac:chgData name="Minh Nguyen" userId="a3aea44ae28134c2" providerId="LiveId" clId="{E619E31A-4310-4D52-899A-DB30679360A2}" dt="2023-12-30T07:39:40.991" v="1091" actId="26606"/>
          <ac:spMkLst>
            <pc:docMk/>
            <pc:sldMk cId="3869789237" sldId="304"/>
            <ac:spMk id="5" creationId="{31BF7889-073A-E045-A3F2-45D63BD0FDC0}"/>
          </ac:spMkLst>
        </pc:spChg>
        <pc:spChg chg="add mod">
          <ac:chgData name="Minh Nguyen" userId="a3aea44ae28134c2" providerId="LiveId" clId="{E619E31A-4310-4D52-899A-DB30679360A2}" dt="2023-12-30T07:39:40.991" v="1091" actId="26606"/>
          <ac:spMkLst>
            <pc:docMk/>
            <pc:sldMk cId="3869789237" sldId="304"/>
            <ac:spMk id="8" creationId="{7D560890-C646-4ABC-BAEA-B0E63DE7431B}"/>
          </ac:spMkLst>
        </pc:spChg>
        <pc:spChg chg="add mod">
          <ac:chgData name="Minh Nguyen" userId="a3aea44ae28134c2" providerId="LiveId" clId="{E619E31A-4310-4D52-899A-DB30679360A2}" dt="2023-12-30T08:41:18.883" v="2008" actId="20577"/>
          <ac:spMkLst>
            <pc:docMk/>
            <pc:sldMk cId="3869789237" sldId="304"/>
            <ac:spMk id="9" creationId="{C6620490-DB85-4DD8-84B6-3E5F4EBFEA45}"/>
          </ac:spMkLst>
        </pc:spChg>
        <pc:spChg chg="add del">
          <ac:chgData name="Minh Nguyen" userId="a3aea44ae28134c2" providerId="LiveId" clId="{E619E31A-4310-4D52-899A-DB30679360A2}" dt="2023-12-30T07:39:26.167" v="1083" actId="26606"/>
          <ac:spMkLst>
            <pc:docMk/>
            <pc:sldMk cId="3869789237" sldId="304"/>
            <ac:spMk id="11" creationId="{BACC6370-2D7E-4714-9D71-7542949D7D5D}"/>
          </ac:spMkLst>
        </pc:spChg>
        <pc:spChg chg="add del">
          <ac:chgData name="Minh Nguyen" userId="a3aea44ae28134c2" providerId="LiveId" clId="{E619E31A-4310-4D52-899A-DB30679360A2}" dt="2023-12-30T07:39:26.167" v="1083" actId="26606"/>
          <ac:spMkLst>
            <pc:docMk/>
            <pc:sldMk cId="3869789237" sldId="304"/>
            <ac:spMk id="12" creationId="{256B2C21-A230-48C0-8DF1-C46611373C44}"/>
          </ac:spMkLst>
        </pc:spChg>
        <pc:spChg chg="add del">
          <ac:chgData name="Minh Nguyen" userId="a3aea44ae28134c2" providerId="LiveId" clId="{E619E31A-4310-4D52-899A-DB30679360A2}" dt="2023-12-30T07:39:26.167" v="1083" actId="26606"/>
          <ac:spMkLst>
            <pc:docMk/>
            <pc:sldMk cId="3869789237" sldId="304"/>
            <ac:spMk id="13" creationId="{3847E18C-932D-4C95-AABA-FEC7C9499AD7}"/>
          </ac:spMkLst>
        </pc:spChg>
        <pc:spChg chg="add del">
          <ac:chgData name="Minh Nguyen" userId="a3aea44ae28134c2" providerId="LiveId" clId="{E619E31A-4310-4D52-899A-DB30679360A2}" dt="2023-12-30T07:39:21.416" v="1073" actId="26606"/>
          <ac:spMkLst>
            <pc:docMk/>
            <pc:sldMk cId="3869789237" sldId="304"/>
            <ac:spMk id="14" creationId="{7301F447-EEF7-48F5-AF73-7566EE7F64AD}"/>
          </ac:spMkLst>
        </pc:spChg>
        <pc:spChg chg="add del">
          <ac:chgData name="Minh Nguyen" userId="a3aea44ae28134c2" providerId="LiveId" clId="{E619E31A-4310-4D52-899A-DB30679360A2}" dt="2023-12-30T07:39:26.167" v="1083" actId="26606"/>
          <ac:spMkLst>
            <pc:docMk/>
            <pc:sldMk cId="3869789237" sldId="304"/>
            <ac:spMk id="15" creationId="{3150CB11-0C61-439E-910F-5787759E72A0}"/>
          </ac:spMkLst>
        </pc:spChg>
        <pc:spChg chg="add del">
          <ac:chgData name="Minh Nguyen" userId="a3aea44ae28134c2" providerId="LiveId" clId="{E619E31A-4310-4D52-899A-DB30679360A2}" dt="2023-12-30T07:39:21.416" v="1073" actId="26606"/>
          <ac:spMkLst>
            <pc:docMk/>
            <pc:sldMk cId="3869789237" sldId="304"/>
            <ac:spMk id="16" creationId="{F7117410-A2A4-4085-9ADC-46744551DBDE}"/>
          </ac:spMkLst>
        </pc:spChg>
        <pc:spChg chg="add del">
          <ac:chgData name="Minh Nguyen" userId="a3aea44ae28134c2" providerId="LiveId" clId="{E619E31A-4310-4D52-899A-DB30679360A2}" dt="2023-12-30T07:39:26.167" v="1083" actId="26606"/>
          <ac:spMkLst>
            <pc:docMk/>
            <pc:sldMk cId="3869789237" sldId="304"/>
            <ac:spMk id="17" creationId="{43F8A58B-5155-44CE-A5FF-7647B47D0A7A}"/>
          </ac:spMkLst>
        </pc:spChg>
        <pc:spChg chg="add del">
          <ac:chgData name="Minh Nguyen" userId="a3aea44ae28134c2" providerId="LiveId" clId="{E619E31A-4310-4D52-899A-DB30679360A2}" dt="2023-12-30T07:39:21.416" v="1073" actId="26606"/>
          <ac:spMkLst>
            <pc:docMk/>
            <pc:sldMk cId="3869789237" sldId="304"/>
            <ac:spMk id="18" creationId="{99F74EB5-E547-4FB4-95F5-BCC788F3C4A0}"/>
          </ac:spMkLst>
        </pc:spChg>
        <pc:spChg chg="add del">
          <ac:chgData name="Minh Nguyen" userId="a3aea44ae28134c2" providerId="LiveId" clId="{E619E31A-4310-4D52-899A-DB30679360A2}" dt="2023-12-30T07:39:26.167" v="1083" actId="26606"/>
          <ac:spMkLst>
            <pc:docMk/>
            <pc:sldMk cId="3869789237" sldId="304"/>
            <ac:spMk id="19" creationId="{443F2ACA-E6D6-4028-82DD-F03C262D5DE6}"/>
          </ac:spMkLst>
        </pc:spChg>
        <pc:spChg chg="add del">
          <ac:chgData name="Minh Nguyen" userId="a3aea44ae28134c2" providerId="LiveId" clId="{E619E31A-4310-4D52-899A-DB30679360A2}" dt="2023-12-30T07:39:22.599" v="1075" actId="26606"/>
          <ac:spMkLst>
            <pc:docMk/>
            <pc:sldMk cId="3869789237" sldId="304"/>
            <ac:spMk id="20" creationId="{063BBA22-50EA-4C4D-BE05-F1CE4E63AA56}"/>
          </ac:spMkLst>
        </pc:spChg>
        <pc:spChg chg="add del">
          <ac:chgData name="Minh Nguyen" userId="a3aea44ae28134c2" providerId="LiveId" clId="{E619E31A-4310-4D52-899A-DB30679360A2}" dt="2023-12-30T07:39:22.599" v="1075" actId="26606"/>
          <ac:spMkLst>
            <pc:docMk/>
            <pc:sldMk cId="3869789237" sldId="304"/>
            <ac:spMk id="21" creationId="{BACC6370-2D7E-4714-9D71-7542949D7D5D}"/>
          </ac:spMkLst>
        </pc:spChg>
        <pc:spChg chg="add del">
          <ac:chgData name="Minh Nguyen" userId="a3aea44ae28134c2" providerId="LiveId" clId="{E619E31A-4310-4D52-899A-DB30679360A2}" dt="2023-12-30T07:39:22.599" v="1075" actId="26606"/>
          <ac:spMkLst>
            <pc:docMk/>
            <pc:sldMk cId="3869789237" sldId="304"/>
            <ac:spMk id="22" creationId="{F68B3F68-107C-434F-AA38-110D5EA91B85}"/>
          </ac:spMkLst>
        </pc:spChg>
        <pc:spChg chg="add del">
          <ac:chgData name="Minh Nguyen" userId="a3aea44ae28134c2" providerId="LiveId" clId="{E619E31A-4310-4D52-899A-DB30679360A2}" dt="2023-12-30T07:39:22.599" v="1075" actId="26606"/>
          <ac:spMkLst>
            <pc:docMk/>
            <pc:sldMk cId="3869789237" sldId="304"/>
            <ac:spMk id="23" creationId="{AAD0DBB9-1A4B-4391-81D4-CB19F9AB918A}"/>
          </ac:spMkLst>
        </pc:spChg>
        <pc:spChg chg="add del">
          <ac:chgData name="Minh Nguyen" userId="a3aea44ae28134c2" providerId="LiveId" clId="{E619E31A-4310-4D52-899A-DB30679360A2}" dt="2023-12-30T07:39:24.807" v="1079" actId="26606"/>
          <ac:spMkLst>
            <pc:docMk/>
            <pc:sldMk cId="3869789237" sldId="304"/>
            <ac:spMk id="24" creationId="{443F2ACA-E6D6-4028-82DD-F03C262D5DE6}"/>
          </ac:spMkLst>
        </pc:spChg>
        <pc:spChg chg="add del">
          <ac:chgData name="Minh Nguyen" userId="a3aea44ae28134c2" providerId="LiveId" clId="{E619E31A-4310-4D52-899A-DB30679360A2}" dt="2023-12-30T07:39:23.392" v="1077" actId="26606"/>
          <ac:spMkLst>
            <pc:docMk/>
            <pc:sldMk cId="3869789237" sldId="304"/>
            <ac:spMk id="25" creationId="{7301F447-EEF7-48F5-AF73-7566EE7F64AD}"/>
          </ac:spMkLst>
        </pc:spChg>
        <pc:spChg chg="add del">
          <ac:chgData name="Minh Nguyen" userId="a3aea44ae28134c2" providerId="LiveId" clId="{E619E31A-4310-4D52-899A-DB30679360A2}" dt="2023-12-30T07:39:23.392" v="1077" actId="26606"/>
          <ac:spMkLst>
            <pc:docMk/>
            <pc:sldMk cId="3869789237" sldId="304"/>
            <ac:spMk id="26" creationId="{F7117410-A2A4-4085-9ADC-46744551DBDE}"/>
          </ac:spMkLst>
        </pc:spChg>
        <pc:spChg chg="add del">
          <ac:chgData name="Minh Nguyen" userId="a3aea44ae28134c2" providerId="LiveId" clId="{E619E31A-4310-4D52-899A-DB30679360A2}" dt="2023-12-30T07:39:23.392" v="1077" actId="26606"/>
          <ac:spMkLst>
            <pc:docMk/>
            <pc:sldMk cId="3869789237" sldId="304"/>
            <ac:spMk id="27" creationId="{99F74EB5-E547-4FB4-95F5-BCC788F3C4A0}"/>
          </ac:spMkLst>
        </pc:spChg>
        <pc:spChg chg="add del">
          <ac:chgData name="Minh Nguyen" userId="a3aea44ae28134c2" providerId="LiveId" clId="{E619E31A-4310-4D52-899A-DB30679360A2}" dt="2023-12-30T07:39:26.695" v="1085" actId="26606"/>
          <ac:spMkLst>
            <pc:docMk/>
            <pc:sldMk cId="3869789237" sldId="304"/>
            <ac:spMk id="28" creationId="{7301F447-EEF7-48F5-AF73-7566EE7F64AD}"/>
          </ac:spMkLst>
        </pc:spChg>
        <pc:spChg chg="add del">
          <ac:chgData name="Minh Nguyen" userId="a3aea44ae28134c2" providerId="LiveId" clId="{E619E31A-4310-4D52-899A-DB30679360A2}" dt="2023-12-30T07:39:24.807" v="1079" actId="26606"/>
          <ac:spMkLst>
            <pc:docMk/>
            <pc:sldMk cId="3869789237" sldId="304"/>
            <ac:spMk id="29" creationId="{BACC6370-2D7E-4714-9D71-7542949D7D5D}"/>
          </ac:spMkLst>
        </pc:spChg>
        <pc:spChg chg="add del">
          <ac:chgData name="Minh Nguyen" userId="a3aea44ae28134c2" providerId="LiveId" clId="{E619E31A-4310-4D52-899A-DB30679360A2}" dt="2023-12-30T07:39:24.807" v="1079" actId="26606"/>
          <ac:spMkLst>
            <pc:docMk/>
            <pc:sldMk cId="3869789237" sldId="304"/>
            <ac:spMk id="30" creationId="{256B2C21-A230-48C0-8DF1-C46611373C44}"/>
          </ac:spMkLst>
        </pc:spChg>
        <pc:spChg chg="add del">
          <ac:chgData name="Minh Nguyen" userId="a3aea44ae28134c2" providerId="LiveId" clId="{E619E31A-4310-4D52-899A-DB30679360A2}" dt="2023-12-30T07:39:24.807" v="1079" actId="26606"/>
          <ac:spMkLst>
            <pc:docMk/>
            <pc:sldMk cId="3869789237" sldId="304"/>
            <ac:spMk id="31" creationId="{3847E18C-932D-4C95-AABA-FEC7C9499AD7}"/>
          </ac:spMkLst>
        </pc:spChg>
        <pc:spChg chg="add del">
          <ac:chgData name="Minh Nguyen" userId="a3aea44ae28134c2" providerId="LiveId" clId="{E619E31A-4310-4D52-899A-DB30679360A2}" dt="2023-12-30T07:39:24.807" v="1079" actId="26606"/>
          <ac:spMkLst>
            <pc:docMk/>
            <pc:sldMk cId="3869789237" sldId="304"/>
            <ac:spMk id="32" creationId="{3150CB11-0C61-439E-910F-5787759E72A0}"/>
          </ac:spMkLst>
        </pc:spChg>
        <pc:spChg chg="add del">
          <ac:chgData name="Minh Nguyen" userId="a3aea44ae28134c2" providerId="LiveId" clId="{E619E31A-4310-4D52-899A-DB30679360A2}" dt="2023-12-30T07:39:24.807" v="1079" actId="26606"/>
          <ac:spMkLst>
            <pc:docMk/>
            <pc:sldMk cId="3869789237" sldId="304"/>
            <ac:spMk id="33" creationId="{43F8A58B-5155-44CE-A5FF-7647B47D0A7A}"/>
          </ac:spMkLst>
        </pc:spChg>
        <pc:spChg chg="add del">
          <ac:chgData name="Minh Nguyen" userId="a3aea44ae28134c2" providerId="LiveId" clId="{E619E31A-4310-4D52-899A-DB30679360A2}" dt="2023-12-30T07:39:26.695" v="1085" actId="26606"/>
          <ac:spMkLst>
            <pc:docMk/>
            <pc:sldMk cId="3869789237" sldId="304"/>
            <ac:spMk id="34" creationId="{F7117410-A2A4-4085-9ADC-46744551DBDE}"/>
          </ac:spMkLst>
        </pc:spChg>
        <pc:spChg chg="add del">
          <ac:chgData name="Minh Nguyen" userId="a3aea44ae28134c2" providerId="LiveId" clId="{E619E31A-4310-4D52-899A-DB30679360A2}" dt="2023-12-30T07:39:26.695" v="1085" actId="26606"/>
          <ac:spMkLst>
            <pc:docMk/>
            <pc:sldMk cId="3869789237" sldId="304"/>
            <ac:spMk id="35" creationId="{99F74EB5-E547-4FB4-95F5-BCC788F3C4A0}"/>
          </ac:spMkLst>
        </pc:spChg>
        <pc:spChg chg="add del">
          <ac:chgData name="Minh Nguyen" userId="a3aea44ae28134c2" providerId="LiveId" clId="{E619E31A-4310-4D52-899A-DB30679360A2}" dt="2023-12-30T07:39:27.559" v="1087" actId="26606"/>
          <ac:spMkLst>
            <pc:docMk/>
            <pc:sldMk cId="3869789237" sldId="304"/>
            <ac:spMk id="37" creationId="{BACC6370-2D7E-4714-9D71-7542949D7D5D}"/>
          </ac:spMkLst>
        </pc:spChg>
        <pc:spChg chg="add del">
          <ac:chgData name="Minh Nguyen" userId="a3aea44ae28134c2" providerId="LiveId" clId="{E619E31A-4310-4D52-899A-DB30679360A2}" dt="2023-12-30T07:39:27.559" v="1087" actId="26606"/>
          <ac:spMkLst>
            <pc:docMk/>
            <pc:sldMk cId="3869789237" sldId="304"/>
            <ac:spMk id="38" creationId="{F68B3F68-107C-434F-AA38-110D5EA91B85}"/>
          </ac:spMkLst>
        </pc:spChg>
        <pc:spChg chg="add del">
          <ac:chgData name="Minh Nguyen" userId="a3aea44ae28134c2" providerId="LiveId" clId="{E619E31A-4310-4D52-899A-DB30679360A2}" dt="2023-12-30T07:39:27.559" v="1087" actId="26606"/>
          <ac:spMkLst>
            <pc:docMk/>
            <pc:sldMk cId="3869789237" sldId="304"/>
            <ac:spMk id="39" creationId="{AAD0DBB9-1A4B-4391-81D4-CB19F9AB918A}"/>
          </ac:spMkLst>
        </pc:spChg>
        <pc:spChg chg="add del">
          <ac:chgData name="Minh Nguyen" userId="a3aea44ae28134c2" providerId="LiveId" clId="{E619E31A-4310-4D52-899A-DB30679360A2}" dt="2023-12-30T07:39:27.559" v="1087" actId="26606"/>
          <ac:spMkLst>
            <pc:docMk/>
            <pc:sldMk cId="3869789237" sldId="304"/>
            <ac:spMk id="40" creationId="{063BBA22-50EA-4C4D-BE05-F1CE4E63AA56}"/>
          </ac:spMkLst>
        </pc:spChg>
        <pc:spChg chg="add del">
          <ac:chgData name="Minh Nguyen" userId="a3aea44ae28134c2" providerId="LiveId" clId="{E619E31A-4310-4D52-899A-DB30679360A2}" dt="2023-12-30T07:39:38.846" v="1089" actId="26606"/>
          <ac:spMkLst>
            <pc:docMk/>
            <pc:sldMk cId="3869789237" sldId="304"/>
            <ac:spMk id="42" creationId="{7301F447-EEF7-48F5-AF73-7566EE7F64AD}"/>
          </ac:spMkLst>
        </pc:spChg>
        <pc:spChg chg="add del">
          <ac:chgData name="Minh Nguyen" userId="a3aea44ae28134c2" providerId="LiveId" clId="{E619E31A-4310-4D52-899A-DB30679360A2}" dt="2023-12-30T07:39:38.846" v="1089" actId="26606"/>
          <ac:spMkLst>
            <pc:docMk/>
            <pc:sldMk cId="3869789237" sldId="304"/>
            <ac:spMk id="43" creationId="{F7117410-A2A4-4085-9ADC-46744551DBDE}"/>
          </ac:spMkLst>
        </pc:spChg>
        <pc:spChg chg="add del">
          <ac:chgData name="Minh Nguyen" userId="a3aea44ae28134c2" providerId="LiveId" clId="{E619E31A-4310-4D52-899A-DB30679360A2}" dt="2023-12-30T07:39:38.846" v="1089" actId="26606"/>
          <ac:spMkLst>
            <pc:docMk/>
            <pc:sldMk cId="3869789237" sldId="304"/>
            <ac:spMk id="44" creationId="{99F74EB5-E547-4FB4-95F5-BCC788F3C4A0}"/>
          </ac:spMkLst>
        </pc:spChg>
        <pc:spChg chg="add del">
          <ac:chgData name="Minh Nguyen" userId="a3aea44ae28134c2" providerId="LiveId" clId="{E619E31A-4310-4D52-899A-DB30679360A2}" dt="2023-12-30T07:39:40.991" v="1091" actId="26606"/>
          <ac:spMkLst>
            <pc:docMk/>
            <pc:sldMk cId="3869789237" sldId="304"/>
            <ac:spMk id="46" creationId="{B34F5AD2-EDBD-4BBD-A55C-EAFFD0C7097A}"/>
          </ac:spMkLst>
        </pc:spChg>
        <pc:spChg chg="add del">
          <ac:chgData name="Minh Nguyen" userId="a3aea44ae28134c2" providerId="LiveId" clId="{E619E31A-4310-4D52-899A-DB30679360A2}" dt="2023-12-30T07:39:40.991" v="1091" actId="26606"/>
          <ac:spMkLst>
            <pc:docMk/>
            <pc:sldMk cId="3869789237" sldId="304"/>
            <ac:spMk id="47" creationId="{C3896A03-3945-419A-B66B-4EE266EDD152}"/>
          </ac:spMkLst>
        </pc:spChg>
        <pc:picChg chg="add del mod">
          <ac:chgData name="Minh Nguyen" userId="a3aea44ae28134c2" providerId="LiveId" clId="{E619E31A-4310-4D52-899A-DB30679360A2}" dt="2023-12-30T04:56:10.467" v="1019" actId="478"/>
          <ac:picMkLst>
            <pc:docMk/>
            <pc:sldMk cId="3869789237" sldId="304"/>
            <ac:picMk id="2" creationId="{FEB85F36-D43F-4984-8509-7DA7DE48D7BD}"/>
          </ac:picMkLst>
        </pc:picChg>
        <pc:picChg chg="add del mod">
          <ac:chgData name="Minh Nguyen" userId="a3aea44ae28134c2" providerId="LiveId" clId="{E619E31A-4310-4D52-899A-DB30679360A2}" dt="2023-12-30T04:56:22.475" v="1022" actId="478"/>
          <ac:picMkLst>
            <pc:docMk/>
            <pc:sldMk cId="3869789237" sldId="304"/>
            <ac:picMk id="6" creationId="{FE5B9DFC-D89D-4651-95A8-705C6A700B08}"/>
          </ac:picMkLst>
        </pc:picChg>
        <pc:picChg chg="add mod">
          <ac:chgData name="Minh Nguyen" userId="a3aea44ae28134c2" providerId="LiveId" clId="{E619E31A-4310-4D52-899A-DB30679360A2}" dt="2023-12-30T07:39:40.991" v="1091" actId="26606"/>
          <ac:picMkLst>
            <pc:docMk/>
            <pc:sldMk cId="3869789237" sldId="304"/>
            <ac:picMk id="7" creationId="{66ACE272-6F76-4196-A1BF-6E840950BF56}"/>
          </ac:picMkLst>
        </pc:picChg>
      </pc:sldChg>
      <pc:sldChg chg="addSp delSp modSp">
        <pc:chgData name="Minh Nguyen" userId="a3aea44ae28134c2" providerId="LiveId" clId="{E619E31A-4310-4D52-899A-DB30679360A2}" dt="2023-12-30T07:47:57.421" v="1236" actId="2710"/>
        <pc:sldMkLst>
          <pc:docMk/>
          <pc:sldMk cId="80090182" sldId="305"/>
        </pc:sldMkLst>
        <pc:spChg chg="del mod">
          <ac:chgData name="Minh Nguyen" userId="a3aea44ae28134c2" providerId="LiveId" clId="{E619E31A-4310-4D52-899A-DB30679360A2}" dt="2023-12-30T07:39:04.024" v="1069" actId="478"/>
          <ac:spMkLst>
            <pc:docMk/>
            <pc:sldMk cId="80090182" sldId="305"/>
            <ac:spMk id="3" creationId="{373827F3-F386-AA4E-80ED-D86DEF8C158D}"/>
          </ac:spMkLst>
        </pc:spChg>
        <pc:spChg chg="add del mod">
          <ac:chgData name="Minh Nguyen" userId="a3aea44ae28134c2" providerId="LiveId" clId="{E619E31A-4310-4D52-899A-DB30679360A2}" dt="2023-12-30T07:40:40.929" v="1156" actId="20577"/>
          <ac:spMkLst>
            <pc:docMk/>
            <pc:sldMk cId="80090182" sldId="305"/>
            <ac:spMk id="7" creationId="{B0C9AF83-DD89-4DE0-82FC-C079762EF811}"/>
          </ac:spMkLst>
        </pc:spChg>
        <pc:spChg chg="add mod">
          <ac:chgData name="Minh Nguyen" userId="a3aea44ae28134c2" providerId="LiveId" clId="{E619E31A-4310-4D52-899A-DB30679360A2}" dt="2023-12-30T07:47:57.421" v="1236" actId="2710"/>
          <ac:spMkLst>
            <pc:docMk/>
            <pc:sldMk cId="80090182" sldId="305"/>
            <ac:spMk id="8" creationId="{30062DCE-53CE-473F-A087-E1A5899372BA}"/>
          </ac:spMkLst>
        </pc:spChg>
        <pc:picChg chg="add mod">
          <ac:chgData name="Minh Nguyen" userId="a3aea44ae28134c2" providerId="LiveId" clId="{E619E31A-4310-4D52-899A-DB30679360A2}" dt="2023-12-30T07:39:54.704" v="1092" actId="1076"/>
          <ac:picMkLst>
            <pc:docMk/>
            <pc:sldMk cId="80090182" sldId="305"/>
            <ac:picMk id="2" creationId="{93944E87-9A82-4135-B685-09640845EC8A}"/>
          </ac:picMkLst>
        </pc:picChg>
        <pc:picChg chg="add del">
          <ac:chgData name="Minh Nguyen" userId="a3aea44ae28134c2" providerId="LiveId" clId="{E619E31A-4310-4D52-899A-DB30679360A2}" dt="2023-12-30T07:40:08.154" v="1094"/>
          <ac:picMkLst>
            <pc:docMk/>
            <pc:sldMk cId="80090182" sldId="305"/>
            <ac:picMk id="6" creationId="{98C91FC8-B7EE-48C7-93C5-CEE99024CC39}"/>
          </ac:picMkLst>
        </pc:picChg>
      </pc:sldChg>
      <pc:sldChg chg="addSp delSp modSp">
        <pc:chgData name="Minh Nguyen" userId="a3aea44ae28134c2" providerId="LiveId" clId="{E619E31A-4310-4D52-899A-DB30679360A2}" dt="2023-12-30T08:00:52.137" v="1338" actId="1076"/>
        <pc:sldMkLst>
          <pc:docMk/>
          <pc:sldMk cId="3145340593" sldId="306"/>
        </pc:sldMkLst>
        <pc:spChg chg="del">
          <ac:chgData name="Minh Nguyen" userId="a3aea44ae28134c2" providerId="LiveId" clId="{E619E31A-4310-4D52-899A-DB30679360A2}" dt="2023-12-30T07:57:21.553" v="1295" actId="478"/>
          <ac:spMkLst>
            <pc:docMk/>
            <pc:sldMk cId="3145340593" sldId="306"/>
            <ac:spMk id="3" creationId="{373827F3-F386-AA4E-80ED-D86DEF8C158D}"/>
          </ac:spMkLst>
        </pc:spChg>
        <pc:spChg chg="add mod">
          <ac:chgData name="Minh Nguyen" userId="a3aea44ae28134c2" providerId="LiveId" clId="{E619E31A-4310-4D52-899A-DB30679360A2}" dt="2023-12-30T07:59:45.951" v="1333" actId="1076"/>
          <ac:spMkLst>
            <pc:docMk/>
            <pc:sldMk cId="3145340593" sldId="306"/>
            <ac:spMk id="6" creationId="{E3711102-374D-4916-A371-67D8644F7F9D}"/>
          </ac:spMkLst>
        </pc:spChg>
        <pc:spChg chg="add mod">
          <ac:chgData name="Minh Nguyen" userId="a3aea44ae28134c2" providerId="LiveId" clId="{E619E31A-4310-4D52-899A-DB30679360A2}" dt="2023-12-30T07:58:59.961" v="1325" actId="12"/>
          <ac:spMkLst>
            <pc:docMk/>
            <pc:sldMk cId="3145340593" sldId="306"/>
            <ac:spMk id="7" creationId="{B974F897-3CDA-428A-BCD2-92FA6F4107C8}"/>
          </ac:spMkLst>
        </pc:spChg>
        <pc:picChg chg="add mod">
          <ac:chgData name="Minh Nguyen" userId="a3aea44ae28134c2" providerId="LiveId" clId="{E619E31A-4310-4D52-899A-DB30679360A2}" dt="2023-12-30T08:00:52.137" v="1338" actId="1076"/>
          <ac:picMkLst>
            <pc:docMk/>
            <pc:sldMk cId="3145340593" sldId="306"/>
            <ac:picMk id="2" creationId="{53EA0E01-6C4C-4D32-9D06-39CD43B514C9}"/>
          </ac:picMkLst>
        </pc:picChg>
      </pc:sldChg>
      <pc:sldChg chg="addSp delSp modSp">
        <pc:chgData name="Minh Nguyen" userId="a3aea44ae28134c2" providerId="LiveId" clId="{E619E31A-4310-4D52-899A-DB30679360A2}" dt="2023-12-30T08:41:10.603" v="2007" actId="20577"/>
        <pc:sldMkLst>
          <pc:docMk/>
          <pc:sldMk cId="1106727586" sldId="307"/>
        </pc:sldMkLst>
        <pc:spChg chg="del">
          <ac:chgData name="Minh Nguyen" userId="a3aea44ae28134c2" providerId="LiveId" clId="{E619E31A-4310-4D52-899A-DB30679360A2}" dt="2023-12-30T07:52:40.224" v="1237" actId="478"/>
          <ac:spMkLst>
            <pc:docMk/>
            <pc:sldMk cId="1106727586" sldId="307"/>
            <ac:spMk id="3" creationId="{373827F3-F386-AA4E-80ED-D86DEF8C158D}"/>
          </ac:spMkLst>
        </pc:spChg>
        <pc:spChg chg="add mod">
          <ac:chgData name="Minh Nguyen" userId="a3aea44ae28134c2" providerId="LiveId" clId="{E619E31A-4310-4D52-899A-DB30679360A2}" dt="2023-12-30T07:53:25.134" v="1272" actId="1076"/>
          <ac:spMkLst>
            <pc:docMk/>
            <pc:sldMk cId="1106727586" sldId="307"/>
            <ac:spMk id="6" creationId="{04227407-B64B-4604-B563-525E5C3D64D5}"/>
          </ac:spMkLst>
        </pc:spChg>
        <pc:spChg chg="add mod">
          <ac:chgData name="Minh Nguyen" userId="a3aea44ae28134c2" providerId="LiveId" clId="{E619E31A-4310-4D52-899A-DB30679360A2}" dt="2023-12-30T08:41:10.603" v="2007" actId="20577"/>
          <ac:spMkLst>
            <pc:docMk/>
            <pc:sldMk cId="1106727586" sldId="307"/>
            <ac:spMk id="7" creationId="{C39899CA-CD5D-4B8B-8CCF-E5E5805237EB}"/>
          </ac:spMkLst>
        </pc:spChg>
        <pc:picChg chg="add mod">
          <ac:chgData name="Minh Nguyen" userId="a3aea44ae28134c2" providerId="LiveId" clId="{E619E31A-4310-4D52-899A-DB30679360A2}" dt="2023-12-30T07:52:45.097" v="1239" actId="1076"/>
          <ac:picMkLst>
            <pc:docMk/>
            <pc:sldMk cId="1106727586" sldId="307"/>
            <ac:picMk id="2" creationId="{7CD9F11F-499F-4C77-921E-50F50CE3F149}"/>
          </ac:picMkLst>
        </pc:picChg>
      </pc:sldChg>
      <pc:sldChg chg="addSp delSp modSp">
        <pc:chgData name="Minh Nguyen" userId="a3aea44ae28134c2" providerId="LiveId" clId="{E619E31A-4310-4D52-899A-DB30679360A2}" dt="2023-12-30T08:41:01.694" v="2006" actId="20577"/>
        <pc:sldMkLst>
          <pc:docMk/>
          <pc:sldMk cId="706594483" sldId="308"/>
        </pc:sldMkLst>
        <pc:spChg chg="del">
          <ac:chgData name="Minh Nguyen" userId="a3aea44ae28134c2" providerId="LiveId" clId="{E619E31A-4310-4D52-899A-DB30679360A2}" dt="2023-12-30T08:00:34.894" v="1334" actId="478"/>
          <ac:spMkLst>
            <pc:docMk/>
            <pc:sldMk cId="706594483" sldId="308"/>
            <ac:spMk id="3" creationId="{373827F3-F386-AA4E-80ED-D86DEF8C158D}"/>
          </ac:spMkLst>
        </pc:spChg>
        <pc:spChg chg="add mod">
          <ac:chgData name="Minh Nguyen" userId="a3aea44ae28134c2" providerId="LiveId" clId="{E619E31A-4310-4D52-899A-DB30679360A2}" dt="2023-12-30T08:03:00.767" v="1373" actId="1076"/>
          <ac:spMkLst>
            <pc:docMk/>
            <pc:sldMk cId="706594483" sldId="308"/>
            <ac:spMk id="6" creationId="{FDC24CB2-9B0B-4FE8-B044-45A1D1F9B6ED}"/>
          </ac:spMkLst>
        </pc:spChg>
        <pc:spChg chg="add mod">
          <ac:chgData name="Minh Nguyen" userId="a3aea44ae28134c2" providerId="LiveId" clId="{E619E31A-4310-4D52-899A-DB30679360A2}" dt="2023-12-30T08:41:01.694" v="2006" actId="20577"/>
          <ac:spMkLst>
            <pc:docMk/>
            <pc:sldMk cId="706594483" sldId="308"/>
            <ac:spMk id="7" creationId="{37D466CB-B861-4721-B4B6-46515266EE37}"/>
          </ac:spMkLst>
        </pc:spChg>
        <pc:picChg chg="add mod">
          <ac:chgData name="Minh Nguyen" userId="a3aea44ae28134c2" providerId="LiveId" clId="{E619E31A-4310-4D52-899A-DB30679360A2}" dt="2023-12-30T08:00:39.118" v="1336" actId="1076"/>
          <ac:picMkLst>
            <pc:docMk/>
            <pc:sldMk cId="706594483" sldId="308"/>
            <ac:picMk id="2" creationId="{356D7E82-18C5-47D2-BFFE-A78D115A53E2}"/>
          </ac:picMkLst>
        </pc:picChg>
      </pc:sldChg>
      <pc:sldChg chg="addSp delSp modSp mod setBg">
        <pc:chgData name="Minh Nguyen" userId="a3aea44ae28134c2" providerId="LiveId" clId="{E619E31A-4310-4D52-899A-DB30679360A2}" dt="2023-12-30T08:21:48.357" v="1639" actId="1076"/>
        <pc:sldMkLst>
          <pc:docMk/>
          <pc:sldMk cId="1794738657" sldId="309"/>
        </pc:sldMkLst>
        <pc:spChg chg="mod">
          <ac:chgData name="Minh Nguyen" userId="a3aea44ae28134c2" providerId="LiveId" clId="{E619E31A-4310-4D52-899A-DB30679360A2}" dt="2023-12-30T08:10:50.203" v="1462" actId="26606"/>
          <ac:spMkLst>
            <pc:docMk/>
            <pc:sldMk cId="1794738657" sldId="309"/>
            <ac:spMk id="3" creationId="{557C8CBA-1A0E-4CDF-A451-7AAA44D39839}"/>
          </ac:spMkLst>
        </pc:spChg>
        <pc:spChg chg="mod ord">
          <ac:chgData name="Minh Nguyen" userId="a3aea44ae28134c2" providerId="LiveId" clId="{E619E31A-4310-4D52-899A-DB30679360A2}" dt="2023-12-30T08:10:50.203" v="1462" actId="26606"/>
          <ac:spMkLst>
            <pc:docMk/>
            <pc:sldMk cId="1794738657" sldId="309"/>
            <ac:spMk id="4" creationId="{D528596A-0847-664A-9D47-5096383E5E09}"/>
          </ac:spMkLst>
        </pc:spChg>
        <pc:spChg chg="add del">
          <ac:chgData name="Minh Nguyen" userId="a3aea44ae28134c2" providerId="LiveId" clId="{E619E31A-4310-4D52-899A-DB30679360A2}" dt="2023-12-30T08:17:41.654" v="1583" actId="478"/>
          <ac:spMkLst>
            <pc:docMk/>
            <pc:sldMk cId="1794738657" sldId="309"/>
            <ac:spMk id="5" creationId="{1B07C49E-AFFC-EC46-8930-E4D428F5F943}"/>
          </ac:spMkLst>
        </pc:spChg>
        <pc:spChg chg="add mod">
          <ac:chgData name="Minh Nguyen" userId="a3aea44ae28134c2" providerId="LiveId" clId="{E619E31A-4310-4D52-899A-DB30679360A2}" dt="2023-12-30T08:20:59.856" v="1621" actId="313"/>
          <ac:spMkLst>
            <pc:docMk/>
            <pc:sldMk cId="1794738657" sldId="309"/>
            <ac:spMk id="6" creationId="{AA7BF717-277B-484E-84F8-29FE3F7EF71F}"/>
          </ac:spMkLst>
        </pc:spChg>
        <pc:spChg chg="add del">
          <ac:chgData name="Minh Nguyen" userId="a3aea44ae28134c2" providerId="LiveId" clId="{E619E31A-4310-4D52-899A-DB30679360A2}" dt="2023-12-30T08:10:37.735" v="1460" actId="26606"/>
          <ac:spMkLst>
            <pc:docMk/>
            <pc:sldMk cId="1794738657" sldId="309"/>
            <ac:spMk id="11" creationId="{BACC6370-2D7E-4714-9D71-7542949D7D5D}"/>
          </ac:spMkLst>
        </pc:spChg>
        <pc:spChg chg="add del">
          <ac:chgData name="Minh Nguyen" userId="a3aea44ae28134c2" providerId="LiveId" clId="{E619E31A-4310-4D52-899A-DB30679360A2}" dt="2023-12-30T08:10:37.735" v="1460" actId="26606"/>
          <ac:spMkLst>
            <pc:docMk/>
            <pc:sldMk cId="1794738657" sldId="309"/>
            <ac:spMk id="13" creationId="{F68B3F68-107C-434F-AA38-110D5EA91B85}"/>
          </ac:spMkLst>
        </pc:spChg>
        <pc:spChg chg="add del">
          <ac:chgData name="Minh Nguyen" userId="a3aea44ae28134c2" providerId="LiveId" clId="{E619E31A-4310-4D52-899A-DB30679360A2}" dt="2023-12-30T08:10:37.735" v="1460" actId="26606"/>
          <ac:spMkLst>
            <pc:docMk/>
            <pc:sldMk cId="1794738657" sldId="309"/>
            <ac:spMk id="15" creationId="{AAD0DBB9-1A4B-4391-81D4-CB19F9AB918A}"/>
          </ac:spMkLst>
        </pc:spChg>
        <pc:spChg chg="add del">
          <ac:chgData name="Minh Nguyen" userId="a3aea44ae28134c2" providerId="LiveId" clId="{E619E31A-4310-4D52-899A-DB30679360A2}" dt="2023-12-30T08:10:37.735" v="1460" actId="26606"/>
          <ac:spMkLst>
            <pc:docMk/>
            <pc:sldMk cId="1794738657" sldId="309"/>
            <ac:spMk id="17" creationId="{063BBA22-50EA-4C4D-BE05-F1CE4E63AA56}"/>
          </ac:spMkLst>
        </pc:spChg>
        <pc:spChg chg="add mod">
          <ac:chgData name="Minh Nguyen" userId="a3aea44ae28134c2" providerId="LiveId" clId="{E619E31A-4310-4D52-899A-DB30679360A2}" dt="2023-12-30T08:21:48.357" v="1639" actId="1076"/>
          <ac:spMkLst>
            <pc:docMk/>
            <pc:sldMk cId="1794738657" sldId="309"/>
            <ac:spMk id="18" creationId="{68A49736-B4F7-4C5F-AB42-13C1A43E8FC1}"/>
          </ac:spMkLst>
        </pc:spChg>
        <pc:spChg chg="add del">
          <ac:chgData name="Minh Nguyen" userId="a3aea44ae28134c2" providerId="LiveId" clId="{E619E31A-4310-4D52-899A-DB30679360A2}" dt="2023-12-30T08:10:50.203" v="1462" actId="26606"/>
          <ac:spMkLst>
            <pc:docMk/>
            <pc:sldMk cId="1794738657" sldId="309"/>
            <ac:spMk id="19" creationId="{8181FC64-B306-4821-98E2-780662EFC486}"/>
          </ac:spMkLst>
        </pc:spChg>
        <pc:spChg chg="add del">
          <ac:chgData name="Minh Nguyen" userId="a3aea44ae28134c2" providerId="LiveId" clId="{E619E31A-4310-4D52-899A-DB30679360A2}" dt="2023-12-30T08:10:50.203" v="1462" actId="26606"/>
          <ac:spMkLst>
            <pc:docMk/>
            <pc:sldMk cId="1794738657" sldId="309"/>
            <ac:spMk id="21" creationId="{5871FC61-DD4E-47D4-81FD-8A7E7D12B371}"/>
          </ac:spMkLst>
        </pc:spChg>
        <pc:spChg chg="add del">
          <ac:chgData name="Minh Nguyen" userId="a3aea44ae28134c2" providerId="LiveId" clId="{E619E31A-4310-4D52-899A-DB30679360A2}" dt="2023-12-30T08:10:50.203" v="1462" actId="26606"/>
          <ac:spMkLst>
            <pc:docMk/>
            <pc:sldMk cId="1794738657" sldId="309"/>
            <ac:spMk id="22" creationId="{F9EC3F91-A75C-4F74-867E-E4C28C13546B}"/>
          </ac:spMkLst>
        </pc:spChg>
        <pc:spChg chg="add del">
          <ac:chgData name="Minh Nguyen" userId="a3aea44ae28134c2" providerId="LiveId" clId="{E619E31A-4310-4D52-899A-DB30679360A2}" dt="2023-12-30T08:10:50.203" v="1462" actId="26606"/>
          <ac:spMkLst>
            <pc:docMk/>
            <pc:sldMk cId="1794738657" sldId="309"/>
            <ac:spMk id="23" creationId="{829A1E2C-5AC8-40FC-99E9-832069D39792}"/>
          </ac:spMkLst>
        </pc:spChg>
        <pc:spChg chg="add del">
          <ac:chgData name="Minh Nguyen" userId="a3aea44ae28134c2" providerId="LiveId" clId="{E619E31A-4310-4D52-899A-DB30679360A2}" dt="2023-12-30T08:10:50.203" v="1462" actId="26606"/>
          <ac:spMkLst>
            <pc:docMk/>
            <pc:sldMk cId="1794738657" sldId="309"/>
            <ac:spMk id="24" creationId="{1B07C49E-AFFC-EC46-8930-E4D428F5F943}"/>
          </ac:spMkLst>
        </pc:spChg>
        <pc:graphicFrameChg chg="add del">
          <ac:chgData name="Minh Nguyen" userId="a3aea44ae28134c2" providerId="LiveId" clId="{E619E31A-4310-4D52-899A-DB30679360A2}" dt="2023-12-30T08:10:37.735" v="1460" actId="26606"/>
          <ac:graphicFrameMkLst>
            <pc:docMk/>
            <pc:sldMk cId="1794738657" sldId="309"/>
            <ac:graphicFrameMk id="7" creationId="{A0C6A0D1-821D-8A69-2E54-7F914DCD3A23}"/>
          </ac:graphicFrameMkLst>
        </pc:graphicFrameChg>
        <pc:picChg chg="add mod">
          <ac:chgData name="Minh Nguyen" userId="a3aea44ae28134c2" providerId="LiveId" clId="{E619E31A-4310-4D52-899A-DB30679360A2}" dt="2023-12-30T08:21:13.445" v="1622" actId="14100"/>
          <ac:picMkLst>
            <pc:docMk/>
            <pc:sldMk cId="1794738657" sldId="309"/>
            <ac:picMk id="2" creationId="{6332D90E-C708-4FAA-ABED-F926AAD5247D}"/>
          </ac:picMkLst>
        </pc:picChg>
        <pc:picChg chg="add del">
          <ac:chgData name="Minh Nguyen" userId="a3aea44ae28134c2" providerId="LiveId" clId="{E619E31A-4310-4D52-899A-DB30679360A2}" dt="2023-12-30T08:10:50.203" v="1462" actId="26606"/>
          <ac:picMkLst>
            <pc:docMk/>
            <pc:sldMk cId="1794738657" sldId="309"/>
            <ac:picMk id="20" creationId="{E0653E35-661E-8253-CDF1-9CC1C10B6A81}"/>
          </ac:picMkLst>
        </pc:picChg>
      </pc:sldChg>
      <pc:sldChg chg="addSp delSp modSp">
        <pc:chgData name="Minh Nguyen" userId="a3aea44ae28134c2" providerId="LiveId" clId="{E619E31A-4310-4D52-899A-DB30679360A2}" dt="2023-12-30T08:40:49.630" v="2004" actId="20577"/>
        <pc:sldMkLst>
          <pc:docMk/>
          <pc:sldMk cId="4010014743" sldId="310"/>
        </pc:sldMkLst>
        <pc:spChg chg="del">
          <ac:chgData name="Minh Nguyen" userId="a3aea44ae28134c2" providerId="LiveId" clId="{E619E31A-4310-4D52-899A-DB30679360A2}" dt="2023-12-30T08:23:35.860" v="1647" actId="478"/>
          <ac:spMkLst>
            <pc:docMk/>
            <pc:sldMk cId="4010014743" sldId="310"/>
            <ac:spMk id="5" creationId="{1B07C49E-AFFC-EC46-8930-E4D428F5F943}"/>
          </ac:spMkLst>
        </pc:spChg>
        <pc:spChg chg="add mod">
          <ac:chgData name="Minh Nguyen" userId="a3aea44ae28134c2" providerId="LiveId" clId="{E619E31A-4310-4D52-899A-DB30679360A2}" dt="2023-12-30T08:31:53.909" v="1806" actId="20577"/>
          <ac:spMkLst>
            <pc:docMk/>
            <pc:sldMk cId="4010014743" sldId="310"/>
            <ac:spMk id="6" creationId="{58ACE901-E568-4272-B876-7C9F7FD01F63}"/>
          </ac:spMkLst>
        </pc:spChg>
        <pc:spChg chg="add mod">
          <ac:chgData name="Minh Nguyen" userId="a3aea44ae28134c2" providerId="LiveId" clId="{E619E31A-4310-4D52-899A-DB30679360A2}" dt="2023-12-30T08:40:49.630" v="2004" actId="20577"/>
          <ac:spMkLst>
            <pc:docMk/>
            <pc:sldMk cId="4010014743" sldId="310"/>
            <ac:spMk id="7" creationId="{56045E2B-0374-4B00-96F9-9D17294302B7}"/>
          </ac:spMkLst>
        </pc:spChg>
        <pc:spChg chg="add del">
          <ac:chgData name="Minh Nguyen" userId="a3aea44ae28134c2" providerId="LiveId" clId="{E619E31A-4310-4D52-899A-DB30679360A2}" dt="2023-12-30T08:24:29.542" v="1681"/>
          <ac:spMkLst>
            <pc:docMk/>
            <pc:sldMk cId="4010014743" sldId="310"/>
            <ac:spMk id="8" creationId="{C47476F9-4106-4973-8F6C-A603DD53A7B5}"/>
          </ac:spMkLst>
        </pc:spChg>
        <pc:picChg chg="add mod">
          <ac:chgData name="Minh Nguyen" userId="a3aea44ae28134c2" providerId="LiveId" clId="{E619E31A-4310-4D52-899A-DB30679360A2}" dt="2023-12-30T08:23:47.517" v="1650" actId="1076"/>
          <ac:picMkLst>
            <pc:docMk/>
            <pc:sldMk cId="4010014743" sldId="310"/>
            <ac:picMk id="2" creationId="{96B7FE54-AE6D-4605-9AC1-5F9DF90CAA04}"/>
          </ac:picMkLst>
        </pc:picChg>
      </pc:sldChg>
      <pc:sldChg chg="addSp delSp modSp">
        <pc:chgData name="Minh Nguyen" userId="a3aea44ae28134c2" providerId="LiveId" clId="{E619E31A-4310-4D52-899A-DB30679360A2}" dt="2023-12-30T08:40:45.566" v="2003" actId="20577"/>
        <pc:sldMkLst>
          <pc:docMk/>
          <pc:sldMk cId="2735560525" sldId="311"/>
        </pc:sldMkLst>
        <pc:spChg chg="del">
          <ac:chgData name="Minh Nguyen" userId="a3aea44ae28134c2" providerId="LiveId" clId="{E619E31A-4310-4D52-899A-DB30679360A2}" dt="2023-12-30T08:27:42.965" v="1732" actId="478"/>
          <ac:spMkLst>
            <pc:docMk/>
            <pc:sldMk cId="2735560525" sldId="311"/>
            <ac:spMk id="5" creationId="{1B07C49E-AFFC-EC46-8930-E4D428F5F943}"/>
          </ac:spMkLst>
        </pc:spChg>
        <pc:spChg chg="add mod">
          <ac:chgData name="Minh Nguyen" userId="a3aea44ae28134c2" providerId="LiveId" clId="{E619E31A-4310-4D52-899A-DB30679360A2}" dt="2023-12-30T08:31:59.176" v="1810" actId="20577"/>
          <ac:spMkLst>
            <pc:docMk/>
            <pc:sldMk cId="2735560525" sldId="311"/>
            <ac:spMk id="6" creationId="{25D3F613-13DD-4795-BB1D-7BB5D4289BD5}"/>
          </ac:spMkLst>
        </pc:spChg>
        <pc:spChg chg="add del mod">
          <ac:chgData name="Minh Nguyen" userId="a3aea44ae28134c2" providerId="LiveId" clId="{E619E31A-4310-4D52-899A-DB30679360A2}" dt="2023-12-30T08:29:24.949" v="1755"/>
          <ac:spMkLst>
            <pc:docMk/>
            <pc:sldMk cId="2735560525" sldId="311"/>
            <ac:spMk id="7" creationId="{FCA8B6F9-C43B-4EAC-8CD0-DA8C8555F118}"/>
          </ac:spMkLst>
        </pc:spChg>
        <pc:spChg chg="add del">
          <ac:chgData name="Minh Nguyen" userId="a3aea44ae28134c2" providerId="LiveId" clId="{E619E31A-4310-4D52-899A-DB30679360A2}" dt="2023-12-30T08:29:18.415" v="1751"/>
          <ac:spMkLst>
            <pc:docMk/>
            <pc:sldMk cId="2735560525" sldId="311"/>
            <ac:spMk id="8" creationId="{4BC834CA-004C-4926-B034-00D50BEDC118}"/>
          </ac:spMkLst>
        </pc:spChg>
        <pc:spChg chg="add del">
          <ac:chgData name="Minh Nguyen" userId="a3aea44ae28134c2" providerId="LiveId" clId="{E619E31A-4310-4D52-899A-DB30679360A2}" dt="2023-12-30T08:29:20.279" v="1753"/>
          <ac:spMkLst>
            <pc:docMk/>
            <pc:sldMk cId="2735560525" sldId="311"/>
            <ac:spMk id="9" creationId="{C142DA55-F3E9-4DBB-9ABE-2452C916B6F7}"/>
          </ac:spMkLst>
        </pc:spChg>
        <pc:spChg chg="add mod">
          <ac:chgData name="Minh Nguyen" userId="a3aea44ae28134c2" providerId="LiveId" clId="{E619E31A-4310-4D52-899A-DB30679360A2}" dt="2023-12-30T08:40:45.566" v="2003" actId="20577"/>
          <ac:spMkLst>
            <pc:docMk/>
            <pc:sldMk cId="2735560525" sldId="311"/>
            <ac:spMk id="10" creationId="{D63BF040-FC3E-4E01-8576-1B7DC95B30C4}"/>
          </ac:spMkLst>
        </pc:spChg>
        <pc:picChg chg="add mod">
          <ac:chgData name="Minh Nguyen" userId="a3aea44ae28134c2" providerId="LiveId" clId="{E619E31A-4310-4D52-899A-DB30679360A2}" dt="2023-12-30T08:28:35.500" v="1747" actId="14100"/>
          <ac:picMkLst>
            <pc:docMk/>
            <pc:sldMk cId="2735560525" sldId="311"/>
            <ac:picMk id="2" creationId="{C1F8A3C2-0054-4ECA-B87A-1E4ECFAFF53B}"/>
          </ac:picMkLst>
        </pc:picChg>
      </pc:sldChg>
      <pc:sldChg chg="addSp delSp modSp">
        <pc:chgData name="Minh Nguyen" userId="a3aea44ae28134c2" providerId="LiveId" clId="{E619E31A-4310-4D52-899A-DB30679360A2}" dt="2023-12-30T08:46:34.336" v="2065" actId="20577"/>
        <pc:sldMkLst>
          <pc:docMk/>
          <pc:sldMk cId="1434679925" sldId="312"/>
        </pc:sldMkLst>
        <pc:spChg chg="del">
          <ac:chgData name="Minh Nguyen" userId="a3aea44ae28134c2" providerId="LiveId" clId="{E619E31A-4310-4D52-899A-DB30679360A2}" dt="2023-12-30T08:31:12.501" v="1798" actId="478"/>
          <ac:spMkLst>
            <pc:docMk/>
            <pc:sldMk cId="1434679925" sldId="312"/>
            <ac:spMk id="5" creationId="{1B07C49E-AFFC-EC46-8930-E4D428F5F943}"/>
          </ac:spMkLst>
        </pc:spChg>
        <pc:spChg chg="add mod">
          <ac:chgData name="Minh Nguyen" userId="a3aea44ae28134c2" providerId="LiveId" clId="{E619E31A-4310-4D52-899A-DB30679360A2}" dt="2023-12-30T08:32:27.300" v="1820" actId="1076"/>
          <ac:spMkLst>
            <pc:docMk/>
            <pc:sldMk cId="1434679925" sldId="312"/>
            <ac:spMk id="6" creationId="{B12F4CB1-F2E4-4602-B9F1-CAB4291CAC25}"/>
          </ac:spMkLst>
        </pc:spChg>
        <pc:spChg chg="add mod">
          <ac:chgData name="Minh Nguyen" userId="a3aea44ae28134c2" providerId="LiveId" clId="{E619E31A-4310-4D52-899A-DB30679360A2}" dt="2023-12-30T08:46:34.336" v="2065" actId="20577"/>
          <ac:spMkLst>
            <pc:docMk/>
            <pc:sldMk cId="1434679925" sldId="312"/>
            <ac:spMk id="7" creationId="{39766483-06B4-4810-95DB-D817C43ABBAE}"/>
          </ac:spMkLst>
        </pc:spChg>
        <pc:spChg chg="add del">
          <ac:chgData name="Minh Nguyen" userId="a3aea44ae28134c2" providerId="LiveId" clId="{E619E31A-4310-4D52-899A-DB30679360A2}" dt="2023-12-30T08:33:03.157" v="1826"/>
          <ac:spMkLst>
            <pc:docMk/>
            <pc:sldMk cId="1434679925" sldId="312"/>
            <ac:spMk id="8" creationId="{F77D147D-8841-4DF0-A033-2D8C049126B6}"/>
          </ac:spMkLst>
        </pc:spChg>
        <pc:picChg chg="add mod">
          <ac:chgData name="Minh Nguyen" userId="a3aea44ae28134c2" providerId="LiveId" clId="{E619E31A-4310-4D52-899A-DB30679360A2}" dt="2023-12-30T08:31:17.541" v="1800" actId="1076"/>
          <ac:picMkLst>
            <pc:docMk/>
            <pc:sldMk cId="1434679925" sldId="312"/>
            <ac:picMk id="2" creationId="{CD83FDAF-4CDA-4483-AF80-D4283C1C6C22}"/>
          </ac:picMkLst>
        </pc:picChg>
      </pc:sldChg>
      <pc:sldChg chg="addSp delSp modSp">
        <pc:chgData name="Minh Nguyen" userId="a3aea44ae28134c2" providerId="LiveId" clId="{E619E31A-4310-4D52-899A-DB30679360A2}" dt="2023-12-30T08:46:16.373" v="2057" actId="113"/>
        <pc:sldMkLst>
          <pc:docMk/>
          <pc:sldMk cId="639399535" sldId="314"/>
        </pc:sldMkLst>
        <pc:spChg chg="add mod">
          <ac:chgData name="Minh Nguyen" userId="a3aea44ae28134c2" providerId="LiveId" clId="{E619E31A-4310-4D52-899A-DB30679360A2}" dt="2023-12-30T08:46:16.373" v="2057" actId="113"/>
          <ac:spMkLst>
            <pc:docMk/>
            <pc:sldMk cId="639399535" sldId="314"/>
            <ac:spMk id="3" creationId="{F245DD5E-0586-44EA-B147-393D88AF2756}"/>
          </ac:spMkLst>
        </pc:spChg>
        <pc:spChg chg="del">
          <ac:chgData name="Minh Nguyen" userId="a3aea44ae28134c2" providerId="LiveId" clId="{E619E31A-4310-4D52-899A-DB30679360A2}" dt="2023-12-30T08:37:03.085" v="1905" actId="478"/>
          <ac:spMkLst>
            <pc:docMk/>
            <pc:sldMk cId="639399535" sldId="314"/>
            <ac:spMk id="5" creationId="{1B07C49E-AFFC-EC46-8930-E4D428F5F943}"/>
          </ac:spMkLst>
        </pc:spChg>
        <pc:spChg chg="add mod">
          <ac:chgData name="Minh Nguyen" userId="a3aea44ae28134c2" providerId="LiveId" clId="{E619E31A-4310-4D52-899A-DB30679360A2}" dt="2023-12-30T08:38:32.132" v="1923" actId="1076"/>
          <ac:spMkLst>
            <pc:docMk/>
            <pc:sldMk cId="639399535" sldId="314"/>
            <ac:spMk id="6" creationId="{52E50286-F76E-4C4A-AFB0-80676E0C84A2}"/>
          </ac:spMkLst>
        </pc:spChg>
        <pc:spChg chg="add del">
          <ac:chgData name="Minh Nguyen" userId="a3aea44ae28134c2" providerId="LiveId" clId="{E619E31A-4310-4D52-899A-DB30679360A2}" dt="2023-12-30T08:39:17.084" v="1926"/>
          <ac:spMkLst>
            <pc:docMk/>
            <pc:sldMk cId="639399535" sldId="314"/>
            <ac:spMk id="7" creationId="{C2AE2125-AFF2-47BF-A02D-C62E35D4C9DA}"/>
          </ac:spMkLst>
        </pc:spChg>
        <pc:picChg chg="add mod">
          <ac:chgData name="Minh Nguyen" userId="a3aea44ae28134c2" providerId="LiveId" clId="{E619E31A-4310-4D52-899A-DB30679360A2}" dt="2023-12-30T08:38:13.915" v="1922" actId="14100"/>
          <ac:picMkLst>
            <pc:docMk/>
            <pc:sldMk cId="639399535" sldId="314"/>
            <ac:picMk id="2" creationId="{DAAFC8B7-6092-4358-9E52-BE8900345053}"/>
          </ac:picMkLst>
        </pc:picChg>
      </pc:sldChg>
      <pc:sldChg chg="addSp delSp modSp add mod setBg delDesignElem">
        <pc:chgData name="Minh Nguyen" userId="a3aea44ae28134c2" providerId="LiveId" clId="{E619E31A-4310-4D52-899A-DB30679360A2}" dt="2023-12-30T04:29:56.731" v="889" actId="26606"/>
        <pc:sldMkLst>
          <pc:docMk/>
          <pc:sldMk cId="1776797668" sldId="333"/>
        </pc:sldMkLst>
        <pc:spChg chg="mod">
          <ac:chgData name="Minh Nguyen" userId="a3aea44ae28134c2" providerId="LiveId" clId="{E619E31A-4310-4D52-899A-DB30679360A2}" dt="2023-12-30T04:29:56.731" v="889" actId="26606"/>
          <ac:spMkLst>
            <pc:docMk/>
            <pc:sldMk cId="1776797668" sldId="333"/>
            <ac:spMk id="4" creationId="{3D45C363-925C-9E48-86B0-27D7D36E50D6}"/>
          </ac:spMkLst>
        </pc:spChg>
        <pc:spChg chg="del">
          <ac:chgData name="Minh Nguyen" userId="a3aea44ae28134c2" providerId="LiveId" clId="{E619E31A-4310-4D52-899A-DB30679360A2}" dt="2023-12-30T04:27:40.451" v="837" actId="478"/>
          <ac:spMkLst>
            <pc:docMk/>
            <pc:sldMk cId="1776797668" sldId="333"/>
            <ac:spMk id="7" creationId="{330F9542-6794-4F57-BB45-868D94AD06B0}"/>
          </ac:spMkLst>
        </pc:spChg>
        <pc:spChg chg="add del">
          <ac:chgData name="Minh Nguyen" userId="a3aea44ae28134c2" providerId="LiveId" clId="{E619E31A-4310-4D52-899A-DB30679360A2}" dt="2023-12-30T04:27:44.595" v="838" actId="478"/>
          <ac:spMkLst>
            <pc:docMk/>
            <pc:sldMk cId="1776797668" sldId="333"/>
            <ac:spMk id="8" creationId="{4E7834CF-2084-4338-BAB8-FDFB110F9A7F}"/>
          </ac:spMkLst>
        </pc:spChg>
        <pc:spChg chg="add mod">
          <ac:chgData name="Minh Nguyen" userId="a3aea44ae28134c2" providerId="LiveId" clId="{E619E31A-4310-4D52-899A-DB30679360A2}" dt="2023-12-30T04:29:56.731" v="889" actId="26606"/>
          <ac:spMkLst>
            <pc:docMk/>
            <pc:sldMk cId="1776797668" sldId="333"/>
            <ac:spMk id="12" creationId="{9ACF18CE-0613-44D6-B84C-90DAF7A1425C}"/>
          </ac:spMkLst>
        </pc:spChg>
        <pc:spChg chg="del">
          <ac:chgData name="Minh Nguyen" userId="a3aea44ae28134c2" providerId="LiveId" clId="{E619E31A-4310-4D52-899A-DB30679360A2}" dt="2023-12-30T04:20:46.626" v="789"/>
          <ac:spMkLst>
            <pc:docMk/>
            <pc:sldMk cId="1776797668" sldId="333"/>
            <ac:spMk id="19" creationId="{A4AC5506-6312-4701-8D3C-40187889A947}"/>
          </ac:spMkLst>
        </pc:spChg>
        <pc:spChg chg="mod">
          <ac:chgData name="Minh Nguyen" userId="a3aea44ae28134c2" providerId="LiveId" clId="{E619E31A-4310-4D52-899A-DB30679360A2}" dt="2023-12-30T04:29:56.731" v="889" actId="26606"/>
          <ac:spMkLst>
            <pc:docMk/>
            <pc:sldMk cId="1776797668" sldId="333"/>
            <ac:spMk id="21" creationId="{387B5979-DB07-45C6-A382-23AD1162E197}"/>
          </ac:spMkLst>
        </pc:spChg>
        <pc:spChg chg="add del">
          <ac:chgData name="Minh Nguyen" userId="a3aea44ae28134c2" providerId="LiveId" clId="{E619E31A-4310-4D52-899A-DB30679360A2}" dt="2023-12-30T04:29:53.575" v="885" actId="26606"/>
          <ac:spMkLst>
            <pc:docMk/>
            <pc:sldMk cId="1776797668" sldId="333"/>
            <ac:spMk id="23" creationId="{5F9CFCE6-877F-4858-B8BD-2C52CA8AFBC4}"/>
          </ac:spMkLst>
        </pc:spChg>
        <pc:spChg chg="add del">
          <ac:chgData name="Minh Nguyen" userId="a3aea44ae28134c2" providerId="LiveId" clId="{E619E31A-4310-4D52-899A-DB30679360A2}" dt="2023-12-30T04:29:53.575" v="885" actId="26606"/>
          <ac:spMkLst>
            <pc:docMk/>
            <pc:sldMk cId="1776797668" sldId="333"/>
            <ac:spMk id="24" creationId="{8213F8A0-12AE-4514-8372-0DD766EC28EE}"/>
          </ac:spMkLst>
        </pc:spChg>
        <pc:spChg chg="add del">
          <ac:chgData name="Minh Nguyen" userId="a3aea44ae28134c2" providerId="LiveId" clId="{E619E31A-4310-4D52-899A-DB30679360A2}" dt="2023-12-30T04:29:53.575" v="885" actId="26606"/>
          <ac:spMkLst>
            <pc:docMk/>
            <pc:sldMk cId="1776797668" sldId="333"/>
            <ac:spMk id="25" creationId="{9EFF17D4-9A8C-4CE5-B096-D8CCD4400437}"/>
          </ac:spMkLst>
        </pc:spChg>
        <pc:spChg chg="add del">
          <ac:chgData name="Minh Nguyen" userId="a3aea44ae28134c2" providerId="LiveId" clId="{E619E31A-4310-4D52-899A-DB30679360A2}" dt="2023-12-30T04:29:48.976" v="877" actId="26606"/>
          <ac:spMkLst>
            <pc:docMk/>
            <pc:sldMk cId="1776797668" sldId="333"/>
            <ac:spMk id="26" creationId="{A9F529C3-C941-49FD-8C67-82F134F64BDB}"/>
          </ac:spMkLst>
        </pc:spChg>
        <pc:spChg chg="add del">
          <ac:chgData name="Minh Nguyen" userId="a3aea44ae28134c2" providerId="LiveId" clId="{E619E31A-4310-4D52-899A-DB30679360A2}" dt="2023-12-30T04:29:54.184" v="887" actId="26606"/>
          <ac:spMkLst>
            <pc:docMk/>
            <pc:sldMk cId="1776797668" sldId="333"/>
            <ac:spMk id="27" creationId="{664E23E2-7440-4E36-A67B-0F88C5F7E185}"/>
          </ac:spMkLst>
        </pc:spChg>
        <pc:spChg chg="add del">
          <ac:chgData name="Minh Nguyen" userId="a3aea44ae28134c2" providerId="LiveId" clId="{E619E31A-4310-4D52-899A-DB30679360A2}" dt="2023-12-30T04:29:48.976" v="877" actId="26606"/>
          <ac:spMkLst>
            <pc:docMk/>
            <pc:sldMk cId="1776797668" sldId="333"/>
            <ac:spMk id="28" creationId="{20586029-32A0-47E5-9AEC-AE3ABA6B94D0}"/>
          </ac:spMkLst>
        </pc:spChg>
        <pc:spChg chg="add del">
          <ac:chgData name="Minh Nguyen" userId="a3aea44ae28134c2" providerId="LiveId" clId="{E619E31A-4310-4D52-899A-DB30679360A2}" dt="2023-12-30T04:29:54.184" v="887" actId="26606"/>
          <ac:spMkLst>
            <pc:docMk/>
            <pc:sldMk cId="1776797668" sldId="333"/>
            <ac:spMk id="29" creationId="{B06949AE-010D-4C18-8AED-7872085ADD57}"/>
          </ac:spMkLst>
        </pc:spChg>
        <pc:spChg chg="add del">
          <ac:chgData name="Minh Nguyen" userId="a3aea44ae28134c2" providerId="LiveId" clId="{E619E31A-4310-4D52-899A-DB30679360A2}" dt="2023-12-30T04:29:54.184" v="887" actId="26606"/>
          <ac:spMkLst>
            <pc:docMk/>
            <pc:sldMk cId="1776797668" sldId="333"/>
            <ac:spMk id="31" creationId="{FE54AADB-50C7-4293-94C0-27361A32B8CF}"/>
          </ac:spMkLst>
        </pc:spChg>
        <pc:spChg chg="add del">
          <ac:chgData name="Minh Nguyen" userId="a3aea44ae28134c2" providerId="LiveId" clId="{E619E31A-4310-4D52-899A-DB30679360A2}" dt="2023-12-30T04:29:49.663" v="879" actId="26606"/>
          <ac:spMkLst>
            <pc:docMk/>
            <pc:sldMk cId="1776797668" sldId="333"/>
            <ac:spMk id="32" creationId="{2F19B711-C590-44D1-9AA8-9F143B0ED58A}"/>
          </ac:spMkLst>
        </pc:spChg>
        <pc:spChg chg="add del">
          <ac:chgData name="Minh Nguyen" userId="a3aea44ae28134c2" providerId="LiveId" clId="{E619E31A-4310-4D52-899A-DB30679360A2}" dt="2023-12-30T04:29:49.663" v="879" actId="26606"/>
          <ac:spMkLst>
            <pc:docMk/>
            <pc:sldMk cId="1776797668" sldId="333"/>
            <ac:spMk id="33" creationId="{C0C79CF2-6A1C-4636-84CE-ABB2BE191D23}"/>
          </ac:spMkLst>
        </pc:spChg>
        <pc:spChg chg="add del">
          <ac:chgData name="Minh Nguyen" userId="a3aea44ae28134c2" providerId="LiveId" clId="{E619E31A-4310-4D52-899A-DB30679360A2}" dt="2023-12-30T04:29:49.663" v="879" actId="26606"/>
          <ac:spMkLst>
            <pc:docMk/>
            <pc:sldMk cId="1776797668" sldId="333"/>
            <ac:spMk id="34" creationId="{7A5D17DF-AD65-402C-A95C-F13C770C9FCD}"/>
          </ac:spMkLst>
        </pc:spChg>
        <pc:spChg chg="add del">
          <ac:chgData name="Minh Nguyen" userId="a3aea44ae28134c2" providerId="LiveId" clId="{E619E31A-4310-4D52-899A-DB30679360A2}" dt="2023-12-30T04:29:56.731" v="889" actId="26606"/>
          <ac:spMkLst>
            <pc:docMk/>
            <pc:sldMk cId="1776797668" sldId="333"/>
            <ac:spMk id="35" creationId="{EE5F705A-5E81-4B3A-8EF4-911982DB313C}"/>
          </ac:spMkLst>
        </pc:spChg>
        <pc:spChg chg="add del">
          <ac:chgData name="Minh Nguyen" userId="a3aea44ae28134c2" providerId="LiveId" clId="{E619E31A-4310-4D52-899A-DB30679360A2}" dt="2023-12-30T04:29:50.160" v="881" actId="26606"/>
          <ac:spMkLst>
            <pc:docMk/>
            <pc:sldMk cId="1776797668" sldId="333"/>
            <ac:spMk id="36" creationId="{5F9CFCE6-877F-4858-B8BD-2C52CA8AFBC4}"/>
          </ac:spMkLst>
        </pc:spChg>
        <pc:spChg chg="add del">
          <ac:chgData name="Minh Nguyen" userId="a3aea44ae28134c2" providerId="LiveId" clId="{E619E31A-4310-4D52-899A-DB30679360A2}" dt="2023-12-30T04:29:50.160" v="881" actId="26606"/>
          <ac:spMkLst>
            <pc:docMk/>
            <pc:sldMk cId="1776797668" sldId="333"/>
            <ac:spMk id="37" creationId="{8213F8A0-12AE-4514-8372-0DD766EC28EE}"/>
          </ac:spMkLst>
        </pc:spChg>
        <pc:spChg chg="add del">
          <ac:chgData name="Minh Nguyen" userId="a3aea44ae28134c2" providerId="LiveId" clId="{E619E31A-4310-4D52-899A-DB30679360A2}" dt="2023-12-30T04:29:50.160" v="881" actId="26606"/>
          <ac:spMkLst>
            <pc:docMk/>
            <pc:sldMk cId="1776797668" sldId="333"/>
            <ac:spMk id="38" creationId="{9EFF17D4-9A8C-4CE5-B096-D8CCD4400437}"/>
          </ac:spMkLst>
        </pc:spChg>
        <pc:spChg chg="add del">
          <ac:chgData name="Minh Nguyen" userId="a3aea44ae28134c2" providerId="LiveId" clId="{E619E31A-4310-4D52-899A-DB30679360A2}" dt="2023-12-30T04:29:56.731" v="889" actId="26606"/>
          <ac:spMkLst>
            <pc:docMk/>
            <pc:sldMk cId="1776797668" sldId="333"/>
            <ac:spMk id="39" creationId="{AD8F92D9-1751-4ABF-9CB7-D198C9A05A46}"/>
          </ac:spMkLst>
        </pc:spChg>
        <pc:spChg chg="add del">
          <ac:chgData name="Minh Nguyen" userId="a3aea44ae28134c2" providerId="LiveId" clId="{E619E31A-4310-4D52-899A-DB30679360A2}" dt="2023-12-30T04:29:56.731" v="889" actId="26606"/>
          <ac:spMkLst>
            <pc:docMk/>
            <pc:sldMk cId="1776797668" sldId="333"/>
            <ac:spMk id="40" creationId="{6D6B998F-CA62-4EE6-B7E7-046377D4F7EF}"/>
          </ac:spMkLst>
        </pc:spChg>
        <pc:picChg chg="add del mod">
          <ac:chgData name="Minh Nguyen" userId="a3aea44ae28134c2" providerId="LiveId" clId="{E619E31A-4310-4D52-899A-DB30679360A2}" dt="2023-12-30T04:27:04.429" v="835" actId="478"/>
          <ac:picMkLst>
            <pc:docMk/>
            <pc:sldMk cId="1776797668" sldId="333"/>
            <ac:picMk id="3" creationId="{28CADF68-85CF-4AA6-835B-EC8BC5081CDD}"/>
          </ac:picMkLst>
        </pc:picChg>
        <pc:picChg chg="add del mod">
          <ac:chgData name="Minh Nguyen" userId="a3aea44ae28134c2" providerId="LiveId" clId="{E619E31A-4310-4D52-899A-DB30679360A2}" dt="2023-12-30T04:26:19.205" v="824" actId="478"/>
          <ac:picMkLst>
            <pc:docMk/>
            <pc:sldMk cId="1776797668" sldId="333"/>
            <ac:picMk id="6" creationId="{3AD802DA-08F6-497C-AFD5-DB6BEA7FE8AC}"/>
          </ac:picMkLst>
        </pc:picChg>
        <pc:picChg chg="add del mod">
          <ac:chgData name="Minh Nguyen" userId="a3aea44ae28134c2" providerId="LiveId" clId="{E619E31A-4310-4D52-899A-DB30679360A2}" dt="2023-12-30T04:26:36.405" v="830" actId="478"/>
          <ac:picMkLst>
            <pc:docMk/>
            <pc:sldMk cId="1776797668" sldId="333"/>
            <ac:picMk id="10" creationId="{6731B8F6-15DD-4319-A40C-3DFF68F543F7}"/>
          </ac:picMkLst>
        </pc:picChg>
        <pc:picChg chg="add del mod">
          <ac:chgData name="Minh Nguyen" userId="a3aea44ae28134c2" providerId="LiveId" clId="{E619E31A-4310-4D52-899A-DB30679360A2}" dt="2023-12-30T04:27:05.179" v="836" actId="478"/>
          <ac:picMkLst>
            <pc:docMk/>
            <pc:sldMk cId="1776797668" sldId="333"/>
            <ac:picMk id="13" creationId="{6222857A-307C-4A07-B078-24F39169FE22}"/>
          </ac:picMkLst>
        </pc:picChg>
        <pc:picChg chg="del">
          <ac:chgData name="Minh Nguyen" userId="a3aea44ae28134c2" providerId="LiveId" clId="{E619E31A-4310-4D52-899A-DB30679360A2}" dt="2023-12-30T04:21:00.403" v="791" actId="478"/>
          <ac:picMkLst>
            <pc:docMk/>
            <pc:sldMk cId="1776797668" sldId="333"/>
            <ac:picMk id="15" creationId="{1BF988DD-7D5B-4DF8-B896-D48579C4BBB9}"/>
          </ac:picMkLst>
        </pc:picChg>
        <pc:picChg chg="add mod ord">
          <ac:chgData name="Minh Nguyen" userId="a3aea44ae28134c2" providerId="LiveId" clId="{E619E31A-4310-4D52-899A-DB30679360A2}" dt="2023-12-30T04:29:56.731" v="889" actId="26606"/>
          <ac:picMkLst>
            <pc:docMk/>
            <pc:sldMk cId="1776797668" sldId="333"/>
            <ac:picMk id="16" creationId="{E54DBA4C-6961-4E12-BC84-61B902E58754}"/>
          </ac:picMkLst>
        </pc:picChg>
        <pc:picChg chg="add mod">
          <ac:chgData name="Minh Nguyen" userId="a3aea44ae28134c2" providerId="LiveId" clId="{E619E31A-4310-4D52-899A-DB30679360A2}" dt="2023-12-30T04:29:56.731" v="889" actId="26606"/>
          <ac:picMkLst>
            <pc:docMk/>
            <pc:sldMk cId="1776797668" sldId="333"/>
            <ac:picMk id="18" creationId="{144803CC-13CD-4CFA-AE97-79B194B1074E}"/>
          </ac:picMkLst>
        </pc:picChg>
        <pc:cxnChg chg="add del">
          <ac:chgData name="Minh Nguyen" userId="a3aea44ae28134c2" providerId="LiveId" clId="{E619E31A-4310-4D52-899A-DB30679360A2}" dt="2023-12-30T04:29:48.976" v="877" actId="26606"/>
          <ac:cxnSpMkLst>
            <pc:docMk/>
            <pc:sldMk cId="1776797668" sldId="333"/>
            <ac:cxnSpMk id="30" creationId="{8C730EAB-A532-4295-A302-FB4B90DB9F5E}"/>
          </ac:cxnSpMkLst>
        </pc:cxn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Minh Nguyen" userId="a3aea44ae28134c2" providerId="LiveId" clId="{19CE1D0F-DFC0-4081-99B8-9DE25D343387}"/>
    <pc:docChg chg="undo custSel mod addSld delSld modSld">
      <pc:chgData name="Minh Nguyen" userId="a3aea44ae28134c2" providerId="LiveId" clId="{19CE1D0F-DFC0-4081-99B8-9DE25D343387}" dt="2024-01-02T16:23:33.682" v="1328" actId="207"/>
      <pc:docMkLst>
        <pc:docMk/>
      </pc:docMkLst>
      <pc:sldChg chg="modSp">
        <pc:chgData name="Minh Nguyen" userId="a3aea44ae28134c2" providerId="LiveId" clId="{19CE1D0F-DFC0-4081-99B8-9DE25D343387}" dt="2024-01-02T16:22:45.764" v="1320" actId="207"/>
        <pc:sldMkLst>
          <pc:docMk/>
          <pc:sldMk cId="1553432724" sldId="262"/>
        </pc:sldMkLst>
        <pc:spChg chg="mod">
          <ac:chgData name="Minh Nguyen" userId="a3aea44ae28134c2" providerId="LiveId" clId="{19CE1D0F-DFC0-4081-99B8-9DE25D343387}" dt="2024-01-02T16:22:45.764" v="1320" actId="207"/>
          <ac:spMkLst>
            <pc:docMk/>
            <pc:sldMk cId="1553432724" sldId="262"/>
            <ac:spMk id="7" creationId="{0BFEC426-B615-E549-83E5-140FD588BC64}"/>
          </ac:spMkLst>
        </pc:spChg>
      </pc:sldChg>
      <pc:sldChg chg="modSp">
        <pc:chgData name="Minh Nguyen" userId="a3aea44ae28134c2" providerId="LiveId" clId="{19CE1D0F-DFC0-4081-99B8-9DE25D343387}" dt="2024-01-02T16:23:02.564" v="1324" actId="14100"/>
        <pc:sldMkLst>
          <pc:docMk/>
          <pc:sldMk cId="3288665831" sldId="263"/>
        </pc:sldMkLst>
        <pc:spChg chg="mod">
          <ac:chgData name="Minh Nguyen" userId="a3aea44ae28134c2" providerId="LiveId" clId="{19CE1D0F-DFC0-4081-99B8-9DE25D343387}" dt="2024-01-02T16:23:02.564" v="1324" actId="14100"/>
          <ac:spMkLst>
            <pc:docMk/>
            <pc:sldMk cId="3288665831" sldId="263"/>
            <ac:spMk id="5" creationId="{1B07C49E-AFFC-EC46-8930-E4D428F5F943}"/>
          </ac:spMkLst>
        </pc:spChg>
      </pc:sldChg>
      <pc:sldChg chg="modSp">
        <pc:chgData name="Minh Nguyen" userId="a3aea44ae28134c2" providerId="LiveId" clId="{19CE1D0F-DFC0-4081-99B8-9DE25D343387}" dt="2023-12-31T14:47:34.374" v="218" actId="207"/>
        <pc:sldMkLst>
          <pc:docMk/>
          <pc:sldMk cId="2987552906" sldId="264"/>
        </pc:sldMkLst>
        <pc:spChg chg="mod">
          <ac:chgData name="Minh Nguyen" userId="a3aea44ae28134c2" providerId="LiveId" clId="{19CE1D0F-DFC0-4081-99B8-9DE25D343387}" dt="2023-12-31T14:47:34.374" v="218" actId="207"/>
          <ac:spMkLst>
            <pc:docMk/>
            <pc:sldMk cId="2987552906" sldId="264"/>
            <ac:spMk id="5" creationId="{1B07C49E-AFFC-EC46-8930-E4D428F5F943}"/>
          </ac:spMkLst>
        </pc:spChg>
      </pc:sldChg>
      <pc:sldChg chg="modSp">
        <pc:chgData name="Minh Nguyen" userId="a3aea44ae28134c2" providerId="LiveId" clId="{19CE1D0F-DFC0-4081-99B8-9DE25D343387}" dt="2023-12-31T14:47:23.911" v="216" actId="207"/>
        <pc:sldMkLst>
          <pc:docMk/>
          <pc:sldMk cId="1578726356" sldId="265"/>
        </pc:sldMkLst>
        <pc:spChg chg="mod">
          <ac:chgData name="Minh Nguyen" userId="a3aea44ae28134c2" providerId="LiveId" clId="{19CE1D0F-DFC0-4081-99B8-9DE25D343387}" dt="2023-12-31T14:47:23.911" v="216" actId="207"/>
          <ac:spMkLst>
            <pc:docMk/>
            <pc:sldMk cId="1578726356" sldId="265"/>
            <ac:spMk id="5" creationId="{1B07C49E-AFFC-EC46-8930-E4D428F5F943}"/>
          </ac:spMkLst>
        </pc:spChg>
      </pc:sldChg>
      <pc:sldChg chg="modSp">
        <pc:chgData name="Minh Nguyen" userId="a3aea44ae28134c2" providerId="LiveId" clId="{19CE1D0F-DFC0-4081-99B8-9DE25D343387}" dt="2024-01-02T16:23:12.972" v="1325" actId="207"/>
        <pc:sldMkLst>
          <pc:docMk/>
          <pc:sldMk cId="779971636" sldId="266"/>
        </pc:sldMkLst>
        <pc:spChg chg="mod">
          <ac:chgData name="Minh Nguyen" userId="a3aea44ae28134c2" providerId="LiveId" clId="{19CE1D0F-DFC0-4081-99B8-9DE25D343387}" dt="2024-01-02T16:23:12.972" v="1325" actId="207"/>
          <ac:spMkLst>
            <pc:docMk/>
            <pc:sldMk cId="779971636" sldId="266"/>
            <ac:spMk id="5" creationId="{1B07C49E-AFFC-EC46-8930-E4D428F5F943}"/>
          </ac:spMkLst>
        </pc:spChg>
      </pc:sldChg>
      <pc:sldChg chg="addSp modSp">
        <pc:chgData name="Minh Nguyen" userId="a3aea44ae28134c2" providerId="LiveId" clId="{19CE1D0F-DFC0-4081-99B8-9DE25D343387}" dt="2024-01-02T16:11:44.934" v="1270" actId="14100"/>
        <pc:sldMkLst>
          <pc:docMk/>
          <pc:sldMk cId="1630123617" sldId="274"/>
        </pc:sldMkLst>
        <pc:spChg chg="add mod">
          <ac:chgData name="Minh Nguyen" userId="a3aea44ae28134c2" providerId="LiveId" clId="{19CE1D0F-DFC0-4081-99B8-9DE25D343387}" dt="2024-01-02T16:11:44.934" v="1270" actId="14100"/>
          <ac:spMkLst>
            <pc:docMk/>
            <pc:sldMk cId="1630123617" sldId="274"/>
            <ac:spMk id="2" creationId="{3DE7ECF1-743D-436B-AF1E-5611FB6BCDC1}"/>
          </ac:spMkLst>
        </pc:spChg>
      </pc:sldChg>
      <pc:sldChg chg="modSp">
        <pc:chgData name="Minh Nguyen" userId="a3aea44ae28134c2" providerId="LiveId" clId="{19CE1D0F-DFC0-4081-99B8-9DE25D343387}" dt="2023-12-31T14:47:19.219" v="214" actId="207"/>
        <pc:sldMkLst>
          <pc:docMk/>
          <pc:sldMk cId="148114319" sldId="276"/>
        </pc:sldMkLst>
        <pc:spChg chg="mod">
          <ac:chgData name="Minh Nguyen" userId="a3aea44ae28134c2" providerId="LiveId" clId="{19CE1D0F-DFC0-4081-99B8-9DE25D343387}" dt="2023-12-31T14:47:19.219" v="214" actId="207"/>
          <ac:spMkLst>
            <pc:docMk/>
            <pc:sldMk cId="148114319" sldId="276"/>
            <ac:spMk id="5" creationId="{1B07C49E-AFFC-EC46-8930-E4D428F5F943}"/>
          </ac:spMkLst>
        </pc:spChg>
      </pc:sldChg>
      <pc:sldChg chg="addSp delSp modSp mod setBg">
        <pc:chgData name="Minh Nguyen" userId="a3aea44ae28134c2" providerId="LiveId" clId="{19CE1D0F-DFC0-4081-99B8-9DE25D343387}" dt="2024-01-02T16:06:01.473" v="1225" actId="20577"/>
        <pc:sldMkLst>
          <pc:docMk/>
          <pc:sldMk cId="2459446073" sldId="289"/>
        </pc:sldMkLst>
        <pc:spChg chg="add mod">
          <ac:chgData name="Minh Nguyen" userId="a3aea44ae28134c2" providerId="LiveId" clId="{19CE1D0F-DFC0-4081-99B8-9DE25D343387}" dt="2024-01-02T16:06:01.473" v="1225" actId="20577"/>
          <ac:spMkLst>
            <pc:docMk/>
            <pc:sldMk cId="2459446073" sldId="289"/>
            <ac:spMk id="3" creationId="{672403FC-96A0-4FBB-BBE6-641469B7C83E}"/>
          </ac:spMkLst>
        </pc:spChg>
        <pc:spChg chg="mod ord">
          <ac:chgData name="Minh Nguyen" userId="a3aea44ae28134c2" providerId="LiveId" clId="{19CE1D0F-DFC0-4081-99B8-9DE25D343387}" dt="2024-01-02T15:45:44.687" v="827" actId="26606"/>
          <ac:spMkLst>
            <pc:docMk/>
            <pc:sldMk cId="2459446073" sldId="289"/>
            <ac:spMk id="4" creationId="{336C985E-BCEF-DD49-BB47-C4649A79F0D8}"/>
          </ac:spMkLst>
        </pc:spChg>
        <pc:spChg chg="del mod ord">
          <ac:chgData name="Minh Nguyen" userId="a3aea44ae28134c2" providerId="LiveId" clId="{19CE1D0F-DFC0-4081-99B8-9DE25D343387}" dt="2024-01-02T15:49:03.043" v="885" actId="478"/>
          <ac:spMkLst>
            <pc:docMk/>
            <pc:sldMk cId="2459446073" sldId="289"/>
            <ac:spMk id="5" creationId="{1B07C49E-AFFC-EC46-8930-E4D428F5F943}"/>
          </ac:spMkLst>
        </pc:spChg>
        <pc:spChg chg="add mod">
          <ac:chgData name="Minh Nguyen" userId="a3aea44ae28134c2" providerId="LiveId" clId="{19CE1D0F-DFC0-4081-99B8-9DE25D343387}" dt="2024-01-02T16:05:13.866" v="1170" actId="1076"/>
          <ac:spMkLst>
            <pc:docMk/>
            <pc:sldMk cId="2459446073" sldId="289"/>
            <ac:spMk id="8" creationId="{D034A3F4-FE72-4BFB-ADF2-87BEF636C87D}"/>
          </ac:spMkLst>
        </pc:spChg>
        <pc:spChg chg="mod">
          <ac:chgData name="Minh Nguyen" userId="a3aea44ae28134c2" providerId="LiveId" clId="{19CE1D0F-DFC0-4081-99B8-9DE25D343387}" dt="2024-01-02T15:45:59.132" v="831" actId="14100"/>
          <ac:spMkLst>
            <pc:docMk/>
            <pc:sldMk cId="2459446073" sldId="289"/>
            <ac:spMk id="9" creationId="{B68D8986-45AC-4FB5-96E8-C45F9603EB5E}"/>
          </ac:spMkLst>
        </pc:spChg>
        <pc:spChg chg="add">
          <ac:chgData name="Minh Nguyen" userId="a3aea44ae28134c2" providerId="LiveId" clId="{19CE1D0F-DFC0-4081-99B8-9DE25D343387}" dt="2024-01-02T15:45:44.687" v="827" actId="26606"/>
          <ac:spMkLst>
            <pc:docMk/>
            <pc:sldMk cId="2459446073" sldId="289"/>
            <ac:spMk id="14" creationId="{2B97F24A-32CE-4C1C-A50D-3016B394DCFB}"/>
          </ac:spMkLst>
        </pc:spChg>
        <pc:spChg chg="add">
          <ac:chgData name="Minh Nguyen" userId="a3aea44ae28134c2" providerId="LiveId" clId="{19CE1D0F-DFC0-4081-99B8-9DE25D343387}" dt="2024-01-02T15:45:44.687" v="827" actId="26606"/>
          <ac:spMkLst>
            <pc:docMk/>
            <pc:sldMk cId="2459446073" sldId="289"/>
            <ac:spMk id="16" creationId="{CD8B4F24-440B-49E9-B85D-733523DC064B}"/>
          </ac:spMkLst>
        </pc:spChg>
        <pc:picChg chg="add del mod">
          <ac:chgData name="Minh Nguyen" userId="a3aea44ae28134c2" providerId="LiveId" clId="{19CE1D0F-DFC0-4081-99B8-9DE25D343387}" dt="2024-01-02T16:05:04.092" v="1167" actId="478"/>
          <ac:picMkLst>
            <pc:docMk/>
            <pc:sldMk cId="2459446073" sldId="289"/>
            <ac:picMk id="2" creationId="{9BA0C6C7-A119-4FB9-A296-1E2F80B08364}"/>
          </ac:picMkLst>
        </pc:picChg>
        <pc:picChg chg="add mod">
          <ac:chgData name="Minh Nguyen" userId="a3aea44ae28134c2" providerId="LiveId" clId="{19CE1D0F-DFC0-4081-99B8-9DE25D343387}" dt="2024-01-02T16:05:09.822" v="1169" actId="1076"/>
          <ac:picMkLst>
            <pc:docMk/>
            <pc:sldMk cId="2459446073" sldId="289"/>
            <ac:picMk id="6" creationId="{E6E70244-56F7-4BE4-AE55-D5D20AB13CB0}"/>
          </ac:picMkLst>
        </pc:picChg>
      </pc:sldChg>
      <pc:sldChg chg="addSp delSp modSp mod setBg">
        <pc:chgData name="Minh Nguyen" userId="a3aea44ae28134c2" providerId="LiveId" clId="{19CE1D0F-DFC0-4081-99B8-9DE25D343387}" dt="2023-12-31T15:08:38.755" v="493" actId="255"/>
        <pc:sldMkLst>
          <pc:docMk/>
          <pc:sldMk cId="981671777" sldId="296"/>
        </pc:sldMkLst>
        <pc:spChg chg="mod">
          <ac:chgData name="Minh Nguyen" userId="a3aea44ae28134c2" providerId="LiveId" clId="{19CE1D0F-DFC0-4081-99B8-9DE25D343387}" dt="2023-12-31T14:58:21.961" v="318" actId="20577"/>
          <ac:spMkLst>
            <pc:docMk/>
            <pc:sldMk cId="981671777" sldId="296"/>
            <ac:spMk id="2" creationId="{54176327-8CC4-4356-8BBB-DC4965CE9857}"/>
          </ac:spMkLst>
        </pc:spChg>
        <pc:spChg chg="mod ord">
          <ac:chgData name="Minh Nguyen" userId="a3aea44ae28134c2" providerId="LiveId" clId="{19CE1D0F-DFC0-4081-99B8-9DE25D343387}" dt="2023-12-31T14:55:35.231" v="254" actId="26606"/>
          <ac:spMkLst>
            <pc:docMk/>
            <pc:sldMk cId="981671777" sldId="296"/>
            <ac:spMk id="3" creationId="{8C82F32A-22A5-0046-9FAC-5295E4FA5A12}"/>
          </ac:spMkLst>
        </pc:spChg>
        <pc:spChg chg="del">
          <ac:chgData name="Minh Nguyen" userId="a3aea44ae28134c2" providerId="LiveId" clId="{19CE1D0F-DFC0-4081-99B8-9DE25D343387}" dt="2023-12-31T14:55:30.959" v="252" actId="478"/>
          <ac:spMkLst>
            <pc:docMk/>
            <pc:sldMk cId="981671777" sldId="296"/>
            <ac:spMk id="5" creationId="{85D9F803-CDBC-C74C-AF1B-2B5937D1C241}"/>
          </ac:spMkLst>
        </pc:spChg>
        <pc:spChg chg="add del">
          <ac:chgData name="Minh Nguyen" userId="a3aea44ae28134c2" providerId="LiveId" clId="{19CE1D0F-DFC0-4081-99B8-9DE25D343387}" dt="2023-12-31T14:57:31.271" v="303" actId="11529"/>
          <ac:spMkLst>
            <pc:docMk/>
            <pc:sldMk cId="981671777" sldId="296"/>
            <ac:spMk id="6" creationId="{7B204E70-6DDD-49A8-9AD6-2073E6E9D2DB}"/>
          </ac:spMkLst>
        </pc:spChg>
        <pc:spChg chg="add mod">
          <ac:chgData name="Minh Nguyen" userId="a3aea44ae28134c2" providerId="LiveId" clId="{19CE1D0F-DFC0-4081-99B8-9DE25D343387}" dt="2023-12-31T15:08:38.755" v="493" actId="255"/>
          <ac:spMkLst>
            <pc:docMk/>
            <pc:sldMk cId="981671777" sldId="296"/>
            <ac:spMk id="7" creationId="{2D949508-33B2-44AB-A06A-C893182FF0E5}"/>
          </ac:spMkLst>
        </pc:spChg>
        <pc:spChg chg="add">
          <ac:chgData name="Minh Nguyen" userId="a3aea44ae28134c2" providerId="LiveId" clId="{19CE1D0F-DFC0-4081-99B8-9DE25D343387}" dt="2023-12-31T14:55:35.231" v="254" actId="26606"/>
          <ac:spMkLst>
            <pc:docMk/>
            <pc:sldMk cId="981671777" sldId="296"/>
            <ac:spMk id="9" creationId="{A8384FB5-9ADC-4DDC-881B-597D56F5B15D}"/>
          </ac:spMkLst>
        </pc:spChg>
        <pc:spChg chg="add mod">
          <ac:chgData name="Minh Nguyen" userId="a3aea44ae28134c2" providerId="LiveId" clId="{19CE1D0F-DFC0-4081-99B8-9DE25D343387}" dt="2023-12-31T15:02:36.727" v="395" actId="1076"/>
          <ac:spMkLst>
            <pc:docMk/>
            <pc:sldMk cId="981671777" sldId="296"/>
            <ac:spMk id="10" creationId="{1783FD81-4407-4461-86A0-188C9D0814AF}"/>
          </ac:spMkLst>
        </pc:spChg>
        <pc:spChg chg="add">
          <ac:chgData name="Minh Nguyen" userId="a3aea44ae28134c2" providerId="LiveId" clId="{19CE1D0F-DFC0-4081-99B8-9DE25D343387}" dt="2023-12-31T14:55:35.231" v="254" actId="26606"/>
          <ac:spMkLst>
            <pc:docMk/>
            <pc:sldMk cId="981671777" sldId="296"/>
            <ac:spMk id="11" creationId="{1199E1B1-A8C0-4FE8-A5A8-1CB41D69F857}"/>
          </ac:spMkLst>
        </pc:spChg>
        <pc:spChg chg="add">
          <ac:chgData name="Minh Nguyen" userId="a3aea44ae28134c2" providerId="LiveId" clId="{19CE1D0F-DFC0-4081-99B8-9DE25D343387}" dt="2023-12-31T14:55:35.231" v="254" actId="26606"/>
          <ac:spMkLst>
            <pc:docMk/>
            <pc:sldMk cId="981671777" sldId="296"/>
            <ac:spMk id="13" creationId="{84A8DE83-DE75-4B41-9DB4-A7EC0B0DEC0B}"/>
          </ac:spMkLst>
        </pc:spChg>
        <pc:spChg chg="add">
          <ac:chgData name="Minh Nguyen" userId="a3aea44ae28134c2" providerId="LiveId" clId="{19CE1D0F-DFC0-4081-99B8-9DE25D343387}" dt="2023-12-31T14:55:35.231" v="254" actId="26606"/>
          <ac:spMkLst>
            <pc:docMk/>
            <pc:sldMk cId="981671777" sldId="296"/>
            <ac:spMk id="15" creationId="{A7009A0A-BEF5-4EAC-AF15-E4F9F002E239}"/>
          </ac:spMkLst>
        </pc:spChg>
        <pc:picChg chg="add del mod">
          <ac:chgData name="Minh Nguyen" userId="a3aea44ae28134c2" providerId="LiveId" clId="{19CE1D0F-DFC0-4081-99B8-9DE25D343387}" dt="2023-12-31T15:05:54.212" v="423" actId="21"/>
          <ac:picMkLst>
            <pc:docMk/>
            <pc:sldMk cId="981671777" sldId="296"/>
            <ac:picMk id="4" creationId="{76BF397D-A3AA-446A-91A7-D1ABA07ADC6C}"/>
          </ac:picMkLst>
        </pc:picChg>
      </pc:sldChg>
      <pc:sldChg chg="modSp">
        <pc:chgData name="Minh Nguyen" userId="a3aea44ae28134c2" providerId="LiveId" clId="{19CE1D0F-DFC0-4081-99B8-9DE25D343387}" dt="2023-12-31T14:47:12.148" v="211" actId="207"/>
        <pc:sldMkLst>
          <pc:docMk/>
          <pc:sldMk cId="334532777" sldId="303"/>
        </pc:sldMkLst>
        <pc:spChg chg="mod">
          <ac:chgData name="Minh Nguyen" userId="a3aea44ae28134c2" providerId="LiveId" clId="{19CE1D0F-DFC0-4081-99B8-9DE25D343387}" dt="2023-12-31T14:47:12.148" v="211" actId="207"/>
          <ac:spMkLst>
            <pc:docMk/>
            <pc:sldMk cId="334532777" sldId="303"/>
            <ac:spMk id="5" creationId="{1B07C49E-AFFC-EC46-8930-E4D428F5F943}"/>
          </ac:spMkLst>
        </pc:spChg>
      </pc:sldChg>
      <pc:sldChg chg="modSp">
        <pc:chgData name="Minh Nguyen" userId="a3aea44ae28134c2" providerId="LiveId" clId="{19CE1D0F-DFC0-4081-99B8-9DE25D343387}" dt="2023-12-31T14:46:36.735" v="204" actId="5793"/>
        <pc:sldMkLst>
          <pc:docMk/>
          <pc:sldMk cId="3869789237" sldId="304"/>
        </pc:sldMkLst>
        <pc:spChg chg="mod">
          <ac:chgData name="Minh Nguyen" userId="a3aea44ae28134c2" providerId="LiveId" clId="{19CE1D0F-DFC0-4081-99B8-9DE25D343387}" dt="2023-12-31T14:46:36.735" v="204" actId="5793"/>
          <ac:spMkLst>
            <pc:docMk/>
            <pc:sldMk cId="3869789237" sldId="304"/>
            <ac:spMk id="9" creationId="{C6620490-DB85-4DD8-84B6-3E5F4EBFEA45}"/>
          </ac:spMkLst>
        </pc:spChg>
      </pc:sldChg>
      <pc:sldChg chg="modSp">
        <pc:chgData name="Minh Nguyen" userId="a3aea44ae28134c2" providerId="LiveId" clId="{19CE1D0F-DFC0-4081-99B8-9DE25D343387}" dt="2023-12-31T14:45:45.693" v="198" actId="313"/>
        <pc:sldMkLst>
          <pc:docMk/>
          <pc:sldMk cId="1794738657" sldId="309"/>
        </pc:sldMkLst>
        <pc:spChg chg="mod">
          <ac:chgData name="Minh Nguyen" userId="a3aea44ae28134c2" providerId="LiveId" clId="{19CE1D0F-DFC0-4081-99B8-9DE25D343387}" dt="2023-12-31T14:45:45.693" v="198" actId="313"/>
          <ac:spMkLst>
            <pc:docMk/>
            <pc:sldMk cId="1794738657" sldId="309"/>
            <ac:spMk id="6" creationId="{AA7BF717-277B-484E-84F8-29FE3F7EF71F}"/>
          </ac:spMkLst>
        </pc:spChg>
      </pc:sldChg>
      <pc:sldChg chg="modSp">
        <pc:chgData name="Minh Nguyen" userId="a3aea44ae28134c2" providerId="LiveId" clId="{19CE1D0F-DFC0-4081-99B8-9DE25D343387}" dt="2023-12-31T14:45:34.423" v="192" actId="20577"/>
        <pc:sldMkLst>
          <pc:docMk/>
          <pc:sldMk cId="4010014743" sldId="310"/>
        </pc:sldMkLst>
        <pc:spChg chg="mod">
          <ac:chgData name="Minh Nguyen" userId="a3aea44ae28134c2" providerId="LiveId" clId="{19CE1D0F-DFC0-4081-99B8-9DE25D343387}" dt="2023-12-31T14:45:34.423" v="192" actId="20577"/>
          <ac:spMkLst>
            <pc:docMk/>
            <pc:sldMk cId="4010014743" sldId="310"/>
            <ac:spMk id="7" creationId="{56045E2B-0374-4B00-96F9-9D17294302B7}"/>
          </ac:spMkLst>
        </pc:spChg>
      </pc:sldChg>
      <pc:sldChg chg="addSp delSp modSp">
        <pc:chgData name="Minh Nguyen" userId="a3aea44ae28134c2" providerId="LiveId" clId="{19CE1D0F-DFC0-4081-99B8-9DE25D343387}" dt="2023-12-31T14:46:12.101" v="199" actId="20577"/>
        <pc:sldMkLst>
          <pc:docMk/>
          <pc:sldMk cId="1756972646" sldId="313"/>
        </pc:sldMkLst>
        <pc:spChg chg="del">
          <ac:chgData name="Minh Nguyen" userId="a3aea44ae28134c2" providerId="LiveId" clId="{19CE1D0F-DFC0-4081-99B8-9DE25D343387}" dt="2023-12-31T14:26:29.339" v="0" actId="478"/>
          <ac:spMkLst>
            <pc:docMk/>
            <pc:sldMk cId="1756972646" sldId="313"/>
            <ac:spMk id="5" creationId="{1B07C49E-AFFC-EC46-8930-E4D428F5F943}"/>
          </ac:spMkLst>
        </pc:spChg>
        <pc:spChg chg="add mod">
          <ac:chgData name="Minh Nguyen" userId="a3aea44ae28134c2" providerId="LiveId" clId="{19CE1D0F-DFC0-4081-99B8-9DE25D343387}" dt="2023-12-31T14:32:45.055" v="76" actId="1076"/>
          <ac:spMkLst>
            <pc:docMk/>
            <pc:sldMk cId="1756972646" sldId="313"/>
            <ac:spMk id="7" creationId="{7CAEDC35-016A-4685-BD16-0985D10150EE}"/>
          </ac:spMkLst>
        </pc:spChg>
        <pc:spChg chg="add mod">
          <ac:chgData name="Minh Nguyen" userId="a3aea44ae28134c2" providerId="LiveId" clId="{19CE1D0F-DFC0-4081-99B8-9DE25D343387}" dt="2023-12-31T14:46:12.101" v="199" actId="20577"/>
          <ac:spMkLst>
            <pc:docMk/>
            <pc:sldMk cId="1756972646" sldId="313"/>
            <ac:spMk id="8" creationId="{AD8C9C83-584F-4201-8F82-FD0401FDCCB8}"/>
          </ac:spMkLst>
        </pc:spChg>
        <pc:spChg chg="add del">
          <ac:chgData name="Minh Nguyen" userId="a3aea44ae28134c2" providerId="LiveId" clId="{19CE1D0F-DFC0-4081-99B8-9DE25D343387}" dt="2023-12-31T14:31:02.161" v="53" actId="478"/>
          <ac:spMkLst>
            <pc:docMk/>
            <pc:sldMk cId="1756972646" sldId="313"/>
            <ac:spMk id="9" creationId="{9FBF6024-E557-410F-9E94-1B8EF9FB1D0A}"/>
          </ac:spMkLst>
        </pc:spChg>
        <pc:spChg chg="add del">
          <ac:chgData name="Minh Nguyen" userId="a3aea44ae28134c2" providerId="LiveId" clId="{19CE1D0F-DFC0-4081-99B8-9DE25D343387}" dt="2023-12-31T14:31:03.021" v="54" actId="478"/>
          <ac:spMkLst>
            <pc:docMk/>
            <pc:sldMk cId="1756972646" sldId="313"/>
            <ac:spMk id="10" creationId="{8CAEF583-6AFF-4C1A-A50E-FE1F7C505D9E}"/>
          </ac:spMkLst>
        </pc:spChg>
        <pc:spChg chg="add del mod">
          <ac:chgData name="Minh Nguyen" userId="a3aea44ae28134c2" providerId="LiveId" clId="{19CE1D0F-DFC0-4081-99B8-9DE25D343387}" dt="2023-12-31T14:31:01.332" v="52" actId="478"/>
          <ac:spMkLst>
            <pc:docMk/>
            <pc:sldMk cId="1756972646" sldId="313"/>
            <ac:spMk id="11" creationId="{81CDC1C7-2ED9-4D82-9D2A-B9F2E1FD15A8}"/>
          </ac:spMkLst>
        </pc:spChg>
        <pc:picChg chg="add mod">
          <ac:chgData name="Minh Nguyen" userId="a3aea44ae28134c2" providerId="LiveId" clId="{19CE1D0F-DFC0-4081-99B8-9DE25D343387}" dt="2023-12-31T14:26:50.952" v="4" actId="1076"/>
          <ac:picMkLst>
            <pc:docMk/>
            <pc:sldMk cId="1756972646" sldId="313"/>
            <ac:picMk id="2" creationId="{40228CBF-D823-4553-8D60-15388A2DE5DE}"/>
          </ac:picMkLst>
        </pc:picChg>
        <pc:picChg chg="add del">
          <ac:chgData name="Minh Nguyen" userId="a3aea44ae28134c2" providerId="LiveId" clId="{19CE1D0F-DFC0-4081-99B8-9DE25D343387}" dt="2023-12-31T14:26:52.865" v="6"/>
          <ac:picMkLst>
            <pc:docMk/>
            <pc:sldMk cId="1756972646" sldId="313"/>
            <ac:picMk id="6" creationId="{B844CBFE-7685-4955-AFFC-014258321699}"/>
          </ac:picMkLst>
        </pc:picChg>
      </pc:sldChg>
      <pc:sldChg chg="modSp">
        <pc:chgData name="Minh Nguyen" userId="a3aea44ae28134c2" providerId="LiveId" clId="{19CE1D0F-DFC0-4081-99B8-9DE25D343387}" dt="2023-12-31T14:46:20.619" v="201" actId="20577"/>
        <pc:sldMkLst>
          <pc:docMk/>
          <pc:sldMk cId="639399535" sldId="314"/>
        </pc:sldMkLst>
        <pc:spChg chg="mod">
          <ac:chgData name="Minh Nguyen" userId="a3aea44ae28134c2" providerId="LiveId" clId="{19CE1D0F-DFC0-4081-99B8-9DE25D343387}" dt="2023-12-31T14:46:20.619" v="201" actId="20577"/>
          <ac:spMkLst>
            <pc:docMk/>
            <pc:sldMk cId="639399535" sldId="314"/>
            <ac:spMk id="3" creationId="{F245DD5E-0586-44EA-B147-393D88AF2756}"/>
          </ac:spMkLst>
        </pc:spChg>
      </pc:sldChg>
      <pc:sldChg chg="addSp delSp modSp">
        <pc:chgData name="Minh Nguyen" userId="a3aea44ae28134c2" providerId="LiveId" clId="{19CE1D0F-DFC0-4081-99B8-9DE25D343387}" dt="2023-12-31T14:45:18.617" v="191" actId="20577"/>
        <pc:sldMkLst>
          <pc:docMk/>
          <pc:sldMk cId="3566646398" sldId="315"/>
        </pc:sldMkLst>
        <pc:spChg chg="del">
          <ac:chgData name="Minh Nguyen" userId="a3aea44ae28134c2" providerId="LiveId" clId="{19CE1D0F-DFC0-4081-99B8-9DE25D343387}" dt="2023-12-31T14:32:18.975" v="70" actId="478"/>
          <ac:spMkLst>
            <pc:docMk/>
            <pc:sldMk cId="3566646398" sldId="315"/>
            <ac:spMk id="5" creationId="{1B07C49E-AFFC-EC46-8930-E4D428F5F943}"/>
          </ac:spMkLst>
        </pc:spChg>
        <pc:spChg chg="add mod">
          <ac:chgData name="Minh Nguyen" userId="a3aea44ae28134c2" providerId="LiveId" clId="{19CE1D0F-DFC0-4081-99B8-9DE25D343387}" dt="2023-12-31T14:38:51.378" v="115" actId="207"/>
          <ac:spMkLst>
            <pc:docMk/>
            <pc:sldMk cId="3566646398" sldId="315"/>
            <ac:spMk id="6" creationId="{5DAB8B66-BBC0-4374-97C2-149650002B68}"/>
          </ac:spMkLst>
        </pc:spChg>
        <pc:spChg chg="add del">
          <ac:chgData name="Minh Nguyen" userId="a3aea44ae28134c2" providerId="LiveId" clId="{19CE1D0F-DFC0-4081-99B8-9DE25D343387}" dt="2023-12-31T14:35:38.816" v="85" actId="478"/>
          <ac:spMkLst>
            <pc:docMk/>
            <pc:sldMk cId="3566646398" sldId="315"/>
            <ac:spMk id="7" creationId="{5307F181-EA84-4A3D-94D0-78ACB033A2BF}"/>
          </ac:spMkLst>
        </pc:spChg>
        <pc:spChg chg="add del mod">
          <ac:chgData name="Minh Nguyen" userId="a3aea44ae28134c2" providerId="LiveId" clId="{19CE1D0F-DFC0-4081-99B8-9DE25D343387}" dt="2023-12-31T14:35:37.133" v="84" actId="767"/>
          <ac:spMkLst>
            <pc:docMk/>
            <pc:sldMk cId="3566646398" sldId="315"/>
            <ac:spMk id="8" creationId="{1B5B25EA-508C-40D4-BAAF-928FCB7182AB}"/>
          </ac:spMkLst>
        </pc:spChg>
        <pc:spChg chg="add mod">
          <ac:chgData name="Minh Nguyen" userId="a3aea44ae28134c2" providerId="LiveId" clId="{19CE1D0F-DFC0-4081-99B8-9DE25D343387}" dt="2023-12-31T14:45:18.617" v="191" actId="20577"/>
          <ac:spMkLst>
            <pc:docMk/>
            <pc:sldMk cId="3566646398" sldId="315"/>
            <ac:spMk id="9" creationId="{C49E3424-56A8-478B-AD10-F43AAA281136}"/>
          </ac:spMkLst>
        </pc:spChg>
        <pc:picChg chg="add mod">
          <ac:chgData name="Minh Nguyen" userId="a3aea44ae28134c2" providerId="LiveId" clId="{19CE1D0F-DFC0-4081-99B8-9DE25D343387}" dt="2023-12-31T14:32:54.289" v="77" actId="14100"/>
          <ac:picMkLst>
            <pc:docMk/>
            <pc:sldMk cId="3566646398" sldId="315"/>
            <ac:picMk id="2" creationId="{A9A509B0-F168-4A7C-88BA-83E901767C41}"/>
          </ac:picMkLst>
        </pc:picChg>
      </pc:sldChg>
      <pc:sldChg chg="addSp delSp modSp">
        <pc:chgData name="Minh Nguyen" userId="a3aea44ae28134c2" providerId="LiveId" clId="{19CE1D0F-DFC0-4081-99B8-9DE25D343387}" dt="2023-12-31T14:45:12.536" v="190" actId="20577"/>
        <pc:sldMkLst>
          <pc:docMk/>
          <pc:sldMk cId="1398439132" sldId="316"/>
        </pc:sldMkLst>
        <pc:spChg chg="del">
          <ac:chgData name="Minh Nguyen" userId="a3aea44ae28134c2" providerId="LiveId" clId="{19CE1D0F-DFC0-4081-99B8-9DE25D343387}" dt="2023-12-31T14:38:30.075" v="109" actId="478"/>
          <ac:spMkLst>
            <pc:docMk/>
            <pc:sldMk cId="1398439132" sldId="316"/>
            <ac:spMk id="5" creationId="{1B07C49E-AFFC-EC46-8930-E4D428F5F943}"/>
          </ac:spMkLst>
        </pc:spChg>
        <pc:spChg chg="add mod">
          <ac:chgData name="Minh Nguyen" userId="a3aea44ae28134c2" providerId="LiveId" clId="{19CE1D0F-DFC0-4081-99B8-9DE25D343387}" dt="2023-12-31T14:39:42.655" v="138" actId="20577"/>
          <ac:spMkLst>
            <pc:docMk/>
            <pc:sldMk cId="1398439132" sldId="316"/>
            <ac:spMk id="6" creationId="{81CC7EBD-1A44-4CB8-9D44-55D882D2982B}"/>
          </ac:spMkLst>
        </pc:spChg>
        <pc:spChg chg="add mod">
          <ac:chgData name="Minh Nguyen" userId="a3aea44ae28134c2" providerId="LiveId" clId="{19CE1D0F-DFC0-4081-99B8-9DE25D343387}" dt="2023-12-31T14:45:12.536" v="190" actId="20577"/>
          <ac:spMkLst>
            <pc:docMk/>
            <pc:sldMk cId="1398439132" sldId="316"/>
            <ac:spMk id="7" creationId="{8728A511-BE46-473B-843B-A6F716C253F3}"/>
          </ac:spMkLst>
        </pc:spChg>
        <pc:picChg chg="add mod">
          <ac:chgData name="Minh Nguyen" userId="a3aea44ae28134c2" providerId="LiveId" clId="{19CE1D0F-DFC0-4081-99B8-9DE25D343387}" dt="2023-12-31T14:38:37.703" v="111" actId="1076"/>
          <ac:picMkLst>
            <pc:docMk/>
            <pc:sldMk cId="1398439132" sldId="316"/>
            <ac:picMk id="2" creationId="{E2D43C09-89FB-479E-B2E4-F85A34B2F4A0}"/>
          </ac:picMkLst>
        </pc:picChg>
      </pc:sldChg>
      <pc:sldChg chg="addSp delSp modSp">
        <pc:chgData name="Minh Nguyen" userId="a3aea44ae28134c2" providerId="LiveId" clId="{19CE1D0F-DFC0-4081-99B8-9DE25D343387}" dt="2023-12-31T14:56:24.018" v="262" actId="20577"/>
        <pc:sldMkLst>
          <pc:docMk/>
          <pc:sldMk cId="3975168428" sldId="317"/>
        </pc:sldMkLst>
        <pc:spChg chg="del">
          <ac:chgData name="Minh Nguyen" userId="a3aea44ae28134c2" providerId="LiveId" clId="{19CE1D0F-DFC0-4081-99B8-9DE25D343387}" dt="2023-12-31T14:43:53.102" v="168" actId="478"/>
          <ac:spMkLst>
            <pc:docMk/>
            <pc:sldMk cId="3975168428" sldId="317"/>
            <ac:spMk id="5" creationId="{1B07C49E-AFFC-EC46-8930-E4D428F5F943}"/>
          </ac:spMkLst>
        </pc:spChg>
        <pc:spChg chg="add mod">
          <ac:chgData name="Minh Nguyen" userId="a3aea44ae28134c2" providerId="LiveId" clId="{19CE1D0F-DFC0-4081-99B8-9DE25D343387}" dt="2023-12-31T14:56:24.018" v="262" actId="20577"/>
          <ac:spMkLst>
            <pc:docMk/>
            <pc:sldMk cId="3975168428" sldId="317"/>
            <ac:spMk id="6" creationId="{37E80A40-419D-420D-9862-BB282C67FCC5}"/>
          </ac:spMkLst>
        </pc:spChg>
        <pc:spChg chg="add mod">
          <ac:chgData name="Minh Nguyen" userId="a3aea44ae28134c2" providerId="LiveId" clId="{19CE1D0F-DFC0-4081-99B8-9DE25D343387}" dt="2023-12-31T14:52:33.547" v="251"/>
          <ac:spMkLst>
            <pc:docMk/>
            <pc:sldMk cId="3975168428" sldId="317"/>
            <ac:spMk id="7" creationId="{3075829A-093E-4F57-9B34-6BC3BD5F0FBF}"/>
          </ac:spMkLst>
        </pc:spChg>
        <pc:picChg chg="add mod">
          <ac:chgData name="Minh Nguyen" userId="a3aea44ae28134c2" providerId="LiveId" clId="{19CE1D0F-DFC0-4081-99B8-9DE25D343387}" dt="2023-12-31T14:43:56.712" v="170" actId="1076"/>
          <ac:picMkLst>
            <pc:docMk/>
            <pc:sldMk cId="3975168428" sldId="317"/>
            <ac:picMk id="2" creationId="{273BEB85-789B-473F-B3CD-7E79D5D9E3F9}"/>
          </ac:picMkLst>
        </pc:picChg>
      </pc:sldChg>
      <pc:sldChg chg="addSp modSp mod setBg">
        <pc:chgData name="Minh Nguyen" userId="a3aea44ae28134c2" providerId="LiveId" clId="{19CE1D0F-DFC0-4081-99B8-9DE25D343387}" dt="2024-01-02T16:23:33.682" v="1328" actId="207"/>
        <pc:sldMkLst>
          <pc:docMk/>
          <pc:sldMk cId="239597884" sldId="318"/>
        </pc:sldMkLst>
        <pc:spChg chg="mod ord">
          <ac:chgData name="Minh Nguyen" userId="a3aea44ae28134c2" providerId="LiveId" clId="{19CE1D0F-DFC0-4081-99B8-9DE25D343387}" dt="2023-12-31T15:04:31.934" v="400" actId="26606"/>
          <ac:spMkLst>
            <pc:docMk/>
            <pc:sldMk cId="239597884" sldId="318"/>
            <ac:spMk id="3" creationId="{8C82F32A-22A5-0046-9FAC-5295E4FA5A12}"/>
          </ac:spMkLst>
        </pc:spChg>
        <pc:spChg chg="mod ord">
          <ac:chgData name="Minh Nguyen" userId="a3aea44ae28134c2" providerId="LiveId" clId="{19CE1D0F-DFC0-4081-99B8-9DE25D343387}" dt="2024-01-02T16:23:33.682" v="1328" actId="207"/>
          <ac:spMkLst>
            <pc:docMk/>
            <pc:sldMk cId="239597884" sldId="318"/>
            <ac:spMk id="5" creationId="{85D9F803-CDBC-C74C-AF1B-2B5937D1C241}"/>
          </ac:spMkLst>
        </pc:spChg>
        <pc:spChg chg="mod">
          <ac:chgData name="Minh Nguyen" userId="a3aea44ae28134c2" providerId="LiveId" clId="{19CE1D0F-DFC0-4081-99B8-9DE25D343387}" dt="2023-12-31T15:07:08.008" v="446" actId="14100"/>
          <ac:spMkLst>
            <pc:docMk/>
            <pc:sldMk cId="239597884" sldId="318"/>
            <ac:spMk id="8" creationId="{2E0ECA32-E146-40DA-85CD-9677244BC3EC}"/>
          </ac:spMkLst>
        </pc:spChg>
        <pc:spChg chg="add mod">
          <ac:chgData name="Minh Nguyen" userId="a3aea44ae28134c2" providerId="LiveId" clId="{19CE1D0F-DFC0-4081-99B8-9DE25D343387}" dt="2023-12-31T15:06:11.537" v="425" actId="2711"/>
          <ac:spMkLst>
            <pc:docMk/>
            <pc:sldMk cId="239597884" sldId="318"/>
            <ac:spMk id="9" creationId="{8F381F82-5CB3-45F8-91ED-C25C34009AF0}"/>
          </ac:spMkLst>
        </pc:spChg>
        <pc:spChg chg="add">
          <ac:chgData name="Minh Nguyen" userId="a3aea44ae28134c2" providerId="LiveId" clId="{19CE1D0F-DFC0-4081-99B8-9DE25D343387}" dt="2023-12-31T15:04:31.934" v="400" actId="26606"/>
          <ac:spMkLst>
            <pc:docMk/>
            <pc:sldMk cId="239597884" sldId="318"/>
            <ac:spMk id="13" creationId="{3AFE8227-C443-417B-BA91-520EB1EF4559}"/>
          </ac:spMkLst>
        </pc:spChg>
        <pc:spChg chg="add">
          <ac:chgData name="Minh Nguyen" userId="a3aea44ae28134c2" providerId="LiveId" clId="{19CE1D0F-DFC0-4081-99B8-9DE25D343387}" dt="2023-12-31T15:04:31.934" v="400" actId="26606"/>
          <ac:spMkLst>
            <pc:docMk/>
            <pc:sldMk cId="239597884" sldId="318"/>
            <ac:spMk id="15" creationId="{907741FC-B544-4A6E-B831-6789D042333D}"/>
          </ac:spMkLst>
        </pc:spChg>
        <pc:spChg chg="add">
          <ac:chgData name="Minh Nguyen" userId="a3aea44ae28134c2" providerId="LiveId" clId="{19CE1D0F-DFC0-4081-99B8-9DE25D343387}" dt="2023-12-31T15:04:31.934" v="400" actId="26606"/>
          <ac:spMkLst>
            <pc:docMk/>
            <pc:sldMk cId="239597884" sldId="318"/>
            <ac:spMk id="17" creationId="{3F0BE7ED-7814-4273-B18A-F26CC0380380}"/>
          </ac:spMkLst>
        </pc:spChg>
        <pc:picChg chg="add mod">
          <ac:chgData name="Minh Nguyen" userId="a3aea44ae28134c2" providerId="LiveId" clId="{19CE1D0F-DFC0-4081-99B8-9DE25D343387}" dt="2023-12-31T15:05:08.201" v="406" actId="1076"/>
          <ac:picMkLst>
            <pc:docMk/>
            <pc:sldMk cId="239597884" sldId="318"/>
            <ac:picMk id="2" creationId="{0FEB2039-4EAE-4487-9114-217047845468}"/>
          </ac:picMkLst>
        </pc:picChg>
      </pc:sldChg>
      <pc:sldChg chg="addSp delSp modSp mod setBg">
        <pc:chgData name="Minh Nguyen" userId="a3aea44ae28134c2" providerId="LiveId" clId="{19CE1D0F-DFC0-4081-99B8-9DE25D343387}" dt="2024-01-02T15:06:14.884" v="623" actId="207"/>
        <pc:sldMkLst>
          <pc:docMk/>
          <pc:sldMk cId="232499080" sldId="319"/>
        </pc:sldMkLst>
        <pc:spChg chg="mod ord">
          <ac:chgData name="Minh Nguyen" userId="a3aea44ae28134c2" providerId="LiveId" clId="{19CE1D0F-DFC0-4081-99B8-9DE25D343387}" dt="2023-12-31T15:10:04.501" v="496" actId="26606"/>
          <ac:spMkLst>
            <pc:docMk/>
            <pc:sldMk cId="232499080" sldId="319"/>
            <ac:spMk id="3" creationId="{8C82F32A-22A5-0046-9FAC-5295E4FA5A12}"/>
          </ac:spMkLst>
        </pc:spChg>
        <pc:spChg chg="mod ord">
          <ac:chgData name="Minh Nguyen" userId="a3aea44ae28134c2" providerId="LiveId" clId="{19CE1D0F-DFC0-4081-99B8-9DE25D343387}" dt="2024-01-02T15:06:14.884" v="623" actId="207"/>
          <ac:spMkLst>
            <pc:docMk/>
            <pc:sldMk cId="232499080" sldId="319"/>
            <ac:spMk id="5" creationId="{85D9F803-CDBC-C74C-AF1B-2B5937D1C241}"/>
          </ac:spMkLst>
        </pc:spChg>
        <pc:spChg chg="mod ord">
          <ac:chgData name="Minh Nguyen" userId="a3aea44ae28134c2" providerId="LiveId" clId="{19CE1D0F-DFC0-4081-99B8-9DE25D343387}" dt="2024-01-02T15:06:07.592" v="622" actId="113"/>
          <ac:spMkLst>
            <pc:docMk/>
            <pc:sldMk cId="232499080" sldId="319"/>
            <ac:spMk id="8" creationId="{34C97452-C78A-4701-B8AB-ABFE63D5BEDE}"/>
          </ac:spMkLst>
        </pc:spChg>
        <pc:spChg chg="add">
          <ac:chgData name="Minh Nguyen" userId="a3aea44ae28134c2" providerId="LiveId" clId="{19CE1D0F-DFC0-4081-99B8-9DE25D343387}" dt="2023-12-31T15:10:04.501" v="496" actId="26606"/>
          <ac:spMkLst>
            <pc:docMk/>
            <pc:sldMk cId="232499080" sldId="319"/>
            <ac:spMk id="13" creationId="{D7A453D2-15D8-4403-815F-291FA16340D9}"/>
          </ac:spMkLst>
        </pc:spChg>
        <pc:spChg chg="add">
          <ac:chgData name="Minh Nguyen" userId="a3aea44ae28134c2" providerId="LiveId" clId="{19CE1D0F-DFC0-4081-99B8-9DE25D343387}" dt="2023-12-31T15:10:04.501" v="496" actId="26606"/>
          <ac:spMkLst>
            <pc:docMk/>
            <pc:sldMk cId="232499080" sldId="319"/>
            <ac:spMk id="15" creationId="{8161EA6B-09CA-445B-AB0D-8DF76FA92DEF}"/>
          </ac:spMkLst>
        </pc:spChg>
        <pc:spChg chg="add">
          <ac:chgData name="Minh Nguyen" userId="a3aea44ae28134c2" providerId="LiveId" clId="{19CE1D0F-DFC0-4081-99B8-9DE25D343387}" dt="2023-12-31T15:10:04.501" v="496" actId="26606"/>
          <ac:spMkLst>
            <pc:docMk/>
            <pc:sldMk cId="232499080" sldId="319"/>
            <ac:spMk id="25" creationId="{B8114C98-A349-4111-A123-E8EAB86ABE30}"/>
          </ac:spMkLst>
        </pc:spChg>
        <pc:spChg chg="add del">
          <ac:chgData name="Minh Nguyen" userId="a3aea44ae28134c2" providerId="LiveId" clId="{19CE1D0F-DFC0-4081-99B8-9DE25D343387}" dt="2023-12-31T15:14:07.556" v="571"/>
          <ac:spMkLst>
            <pc:docMk/>
            <pc:sldMk cId="232499080" sldId="319"/>
            <ac:spMk id="32" creationId="{8185AD88-6B05-4006-91AC-4C544D62676F}"/>
          </ac:spMkLst>
        </pc:spChg>
        <pc:spChg chg="add mod">
          <ac:chgData name="Minh Nguyen" userId="a3aea44ae28134c2" providerId="LiveId" clId="{19CE1D0F-DFC0-4081-99B8-9DE25D343387}" dt="2024-01-02T15:05:52.005" v="620" actId="1076"/>
          <ac:spMkLst>
            <pc:docMk/>
            <pc:sldMk cId="232499080" sldId="319"/>
            <ac:spMk id="32" creationId="{E8903835-9B9B-4EF0-A2F0-CAE0BD1F0553}"/>
          </ac:spMkLst>
        </pc:spChg>
        <pc:spChg chg="add">
          <ac:chgData name="Minh Nguyen" userId="a3aea44ae28134c2" providerId="LiveId" clId="{19CE1D0F-DFC0-4081-99B8-9DE25D343387}" dt="2023-12-31T15:10:04.501" v="496" actId="26606"/>
          <ac:spMkLst>
            <pc:docMk/>
            <pc:sldMk cId="232499080" sldId="319"/>
            <ac:spMk id="39" creationId="{E2D3D3F2-ABBB-4453-B1C5-1BEBF7E4DD56}"/>
          </ac:spMkLst>
        </pc:spChg>
        <pc:grpChg chg="add">
          <ac:chgData name="Minh Nguyen" userId="a3aea44ae28134c2" providerId="LiveId" clId="{19CE1D0F-DFC0-4081-99B8-9DE25D343387}" dt="2023-12-31T15:10:04.501" v="496" actId="26606"/>
          <ac:grpSpMkLst>
            <pc:docMk/>
            <pc:sldMk cId="232499080" sldId="319"/>
            <ac:grpSpMk id="17" creationId="{1EA1DAFF-CECA-492F-BFA1-22C64956B8D9}"/>
          </ac:grpSpMkLst>
        </pc:grpChg>
        <pc:grpChg chg="add">
          <ac:chgData name="Minh Nguyen" userId="a3aea44ae28134c2" providerId="LiveId" clId="{19CE1D0F-DFC0-4081-99B8-9DE25D343387}" dt="2023-12-31T15:10:04.501" v="496" actId="26606"/>
          <ac:grpSpMkLst>
            <pc:docMk/>
            <pc:sldMk cId="232499080" sldId="319"/>
            <ac:grpSpMk id="27" creationId="{670FB431-AE18-414D-92F4-1D12D1991152}"/>
          </ac:grpSpMkLst>
        </pc:grpChg>
        <pc:grpChg chg="add">
          <ac:chgData name="Minh Nguyen" userId="a3aea44ae28134c2" providerId="LiveId" clId="{19CE1D0F-DFC0-4081-99B8-9DE25D343387}" dt="2023-12-31T15:10:04.501" v="496" actId="26606"/>
          <ac:grpSpMkLst>
            <pc:docMk/>
            <pc:sldMk cId="232499080" sldId="319"/>
            <ac:grpSpMk id="33" creationId="{AF19A774-30A5-488B-9BAF-629C6440294E}"/>
          </ac:grpSpMkLst>
        </pc:grpChg>
        <pc:grpChg chg="add">
          <ac:chgData name="Minh Nguyen" userId="a3aea44ae28134c2" providerId="LiveId" clId="{19CE1D0F-DFC0-4081-99B8-9DE25D343387}" dt="2023-12-31T15:10:04.501" v="496" actId="26606"/>
          <ac:grpSpMkLst>
            <pc:docMk/>
            <pc:sldMk cId="232499080" sldId="319"/>
            <ac:grpSpMk id="41" creationId="{8214E4A5-A0D2-42C4-8D14-D2A7E495F041}"/>
          </ac:grpSpMkLst>
        </pc:grpChg>
        <pc:picChg chg="add mod">
          <ac:chgData name="Minh Nguyen" userId="a3aea44ae28134c2" providerId="LiveId" clId="{19CE1D0F-DFC0-4081-99B8-9DE25D343387}" dt="2024-01-02T15:05:48.266" v="619" actId="1076"/>
          <ac:picMkLst>
            <pc:docMk/>
            <pc:sldMk cId="232499080" sldId="319"/>
            <ac:picMk id="2" creationId="{79644B03-007A-488D-B79B-E889FEF916E7}"/>
          </ac:picMkLst>
        </pc:picChg>
      </pc:sldChg>
      <pc:sldChg chg="addSp delSp modSp">
        <pc:chgData name="Minh Nguyen" userId="a3aea44ae28134c2" providerId="LiveId" clId="{19CE1D0F-DFC0-4081-99B8-9DE25D343387}" dt="2024-01-02T16:10:08.350" v="1244" actId="20577"/>
        <pc:sldMkLst>
          <pc:docMk/>
          <pc:sldMk cId="3645034231" sldId="320"/>
        </pc:sldMkLst>
        <pc:spChg chg="add mod">
          <ac:chgData name="Minh Nguyen" userId="a3aea44ae28134c2" providerId="LiveId" clId="{19CE1D0F-DFC0-4081-99B8-9DE25D343387}" dt="2024-01-02T16:10:08.350" v="1244" actId="20577"/>
          <ac:spMkLst>
            <pc:docMk/>
            <pc:sldMk cId="3645034231" sldId="320"/>
            <ac:spMk id="3" creationId="{B92EAACB-5D6E-469A-A6B7-578007F43D23}"/>
          </ac:spMkLst>
        </pc:spChg>
        <pc:spChg chg="del mod">
          <ac:chgData name="Minh Nguyen" userId="a3aea44ae28134c2" providerId="LiveId" clId="{19CE1D0F-DFC0-4081-99B8-9DE25D343387}" dt="2024-01-02T15:51:42.697" v="977" actId="478"/>
          <ac:spMkLst>
            <pc:docMk/>
            <pc:sldMk cId="3645034231" sldId="320"/>
            <ac:spMk id="5" creationId="{1B07C49E-AFFC-EC46-8930-E4D428F5F943}"/>
          </ac:spMkLst>
        </pc:spChg>
        <pc:spChg chg="add mod">
          <ac:chgData name="Minh Nguyen" userId="a3aea44ae28134c2" providerId="LiveId" clId="{19CE1D0F-DFC0-4081-99B8-9DE25D343387}" dt="2024-01-02T15:51:36.052" v="974" actId="14100"/>
          <ac:spMkLst>
            <pc:docMk/>
            <pc:sldMk cId="3645034231" sldId="320"/>
            <ac:spMk id="6" creationId="{0BC3E123-2818-4984-B8FA-A7518EB1BB4B}"/>
          </ac:spMkLst>
        </pc:spChg>
        <pc:picChg chg="add del mod">
          <ac:chgData name="Minh Nguyen" userId="a3aea44ae28134c2" providerId="LiveId" clId="{19CE1D0F-DFC0-4081-99B8-9DE25D343387}" dt="2024-01-02T16:09:03.961" v="1226" actId="478"/>
          <ac:picMkLst>
            <pc:docMk/>
            <pc:sldMk cId="3645034231" sldId="320"/>
            <ac:picMk id="2" creationId="{0301B3EA-EB9B-44D2-AEC6-1A91B943BDD7}"/>
          </ac:picMkLst>
        </pc:picChg>
        <pc:picChg chg="add mod">
          <ac:chgData name="Minh Nguyen" userId="a3aea44ae28134c2" providerId="LiveId" clId="{19CE1D0F-DFC0-4081-99B8-9DE25D343387}" dt="2024-01-02T16:09:18.779" v="1230" actId="1076"/>
          <ac:picMkLst>
            <pc:docMk/>
            <pc:sldMk cId="3645034231" sldId="320"/>
            <ac:picMk id="7" creationId="{45AA3C3B-5BDF-46A1-9157-865314FC95D5}"/>
          </ac:picMkLst>
        </pc:picChg>
      </pc:sldChg>
      <pc:sldChg chg="addSp delSp modSp mod setBg">
        <pc:chgData name="Minh Nguyen" userId="a3aea44ae28134c2" providerId="LiveId" clId="{19CE1D0F-DFC0-4081-99B8-9DE25D343387}" dt="2024-01-02T15:14:42.374" v="669" actId="20577"/>
        <pc:sldMkLst>
          <pc:docMk/>
          <pc:sldMk cId="700132931" sldId="322"/>
        </pc:sldMkLst>
        <pc:spChg chg="mod ord">
          <ac:chgData name="Minh Nguyen" userId="a3aea44ae28134c2" providerId="LiveId" clId="{19CE1D0F-DFC0-4081-99B8-9DE25D343387}" dt="2024-01-02T15:02:27.972" v="578" actId="26606"/>
          <ac:spMkLst>
            <pc:docMk/>
            <pc:sldMk cId="700132931" sldId="322"/>
            <ac:spMk id="3" creationId="{8C82F32A-22A5-0046-9FAC-5295E4FA5A12}"/>
          </ac:spMkLst>
        </pc:spChg>
        <pc:spChg chg="add del">
          <ac:chgData name="Minh Nguyen" userId="a3aea44ae28134c2" providerId="LiveId" clId="{19CE1D0F-DFC0-4081-99B8-9DE25D343387}" dt="2024-01-02T15:06:30.485" v="625"/>
          <ac:spMkLst>
            <pc:docMk/>
            <pc:sldMk cId="700132931" sldId="322"/>
            <ac:spMk id="4" creationId="{0402464D-D48E-411E-9648-55B078754C85}"/>
          </ac:spMkLst>
        </pc:spChg>
        <pc:spChg chg="del">
          <ac:chgData name="Minh Nguyen" userId="a3aea44ae28134c2" providerId="LiveId" clId="{19CE1D0F-DFC0-4081-99B8-9DE25D343387}" dt="2024-01-02T15:02:24.552" v="576" actId="478"/>
          <ac:spMkLst>
            <pc:docMk/>
            <pc:sldMk cId="700132931" sldId="322"/>
            <ac:spMk id="5" creationId="{85D9F803-CDBC-C74C-AF1B-2B5937D1C241}"/>
          </ac:spMkLst>
        </pc:spChg>
        <pc:spChg chg="add mod">
          <ac:chgData name="Minh Nguyen" userId="a3aea44ae28134c2" providerId="LiveId" clId="{19CE1D0F-DFC0-4081-99B8-9DE25D343387}" dt="2024-01-02T15:13:20.598" v="661" actId="14100"/>
          <ac:spMkLst>
            <pc:docMk/>
            <pc:sldMk cId="700132931" sldId="322"/>
            <ac:spMk id="6" creationId="{B8FFBD58-7586-4AF4-B7BC-54CECE571420}"/>
          </ac:spMkLst>
        </pc:spChg>
        <pc:spChg chg="mod">
          <ac:chgData name="Minh Nguyen" userId="a3aea44ae28134c2" providerId="LiveId" clId="{19CE1D0F-DFC0-4081-99B8-9DE25D343387}" dt="2024-01-02T15:08:10.980" v="645" actId="20577"/>
          <ac:spMkLst>
            <pc:docMk/>
            <pc:sldMk cId="700132931" sldId="322"/>
            <ac:spMk id="8" creationId="{9456A072-47A6-4424-9ABE-F398119040DD}"/>
          </ac:spMkLst>
        </pc:spChg>
        <pc:spChg chg="add mod">
          <ac:chgData name="Minh Nguyen" userId="a3aea44ae28134c2" providerId="LiveId" clId="{19CE1D0F-DFC0-4081-99B8-9DE25D343387}" dt="2024-01-02T15:14:42.374" v="669" actId="20577"/>
          <ac:spMkLst>
            <pc:docMk/>
            <pc:sldMk cId="700132931" sldId="322"/>
            <ac:spMk id="9" creationId="{0AC3DC0D-9A15-4EA1-BF65-05115BF3EB7E}"/>
          </ac:spMkLst>
        </pc:spChg>
        <pc:spChg chg="add">
          <ac:chgData name="Minh Nguyen" userId="a3aea44ae28134c2" providerId="LiveId" clId="{19CE1D0F-DFC0-4081-99B8-9DE25D343387}" dt="2024-01-02T15:02:27.972" v="578" actId="26606"/>
          <ac:spMkLst>
            <pc:docMk/>
            <pc:sldMk cId="700132931" sldId="322"/>
            <ac:spMk id="13" creationId="{A4AC5506-6312-4701-8D3C-40187889A947}"/>
          </ac:spMkLst>
        </pc:spChg>
        <pc:picChg chg="add mod">
          <ac:chgData name="Minh Nguyen" userId="a3aea44ae28134c2" providerId="LiveId" clId="{19CE1D0F-DFC0-4081-99B8-9DE25D343387}" dt="2024-01-02T15:08:50.044" v="651" actId="1076"/>
          <ac:picMkLst>
            <pc:docMk/>
            <pc:sldMk cId="700132931" sldId="322"/>
            <ac:picMk id="2" creationId="{DDE18A65-7399-4FDA-9727-6F9C950B0AA0}"/>
          </ac:picMkLst>
        </pc:picChg>
      </pc:sldChg>
      <pc:sldChg chg="addSp delSp modSp mod setBg">
        <pc:chgData name="Minh Nguyen" userId="a3aea44ae28134c2" providerId="LiveId" clId="{19CE1D0F-DFC0-4081-99B8-9DE25D343387}" dt="2024-01-02T15:32:55.086" v="799" actId="20577"/>
        <pc:sldMkLst>
          <pc:docMk/>
          <pc:sldMk cId="1866160706" sldId="323"/>
        </pc:sldMkLst>
        <pc:spChg chg="mod ord">
          <ac:chgData name="Minh Nguyen" userId="a3aea44ae28134c2" providerId="LiveId" clId="{19CE1D0F-DFC0-4081-99B8-9DE25D343387}" dt="2024-01-02T15:14:32.488" v="664" actId="26606"/>
          <ac:spMkLst>
            <pc:docMk/>
            <pc:sldMk cId="1866160706" sldId="323"/>
            <ac:spMk id="3" creationId="{8C82F32A-22A5-0046-9FAC-5295E4FA5A12}"/>
          </ac:spMkLst>
        </pc:spChg>
        <pc:spChg chg="del">
          <ac:chgData name="Minh Nguyen" userId="a3aea44ae28134c2" providerId="LiveId" clId="{19CE1D0F-DFC0-4081-99B8-9DE25D343387}" dt="2024-01-02T15:14:08.004" v="662" actId="478"/>
          <ac:spMkLst>
            <pc:docMk/>
            <pc:sldMk cId="1866160706" sldId="323"/>
            <ac:spMk id="5" creationId="{85D9F803-CDBC-C74C-AF1B-2B5937D1C241}"/>
          </ac:spMkLst>
        </pc:spChg>
        <pc:spChg chg="add mod">
          <ac:chgData name="Minh Nguyen" userId="a3aea44ae28134c2" providerId="LiveId" clId="{19CE1D0F-DFC0-4081-99B8-9DE25D343387}" dt="2024-01-02T15:25:21.927" v="729" actId="20577"/>
          <ac:spMkLst>
            <pc:docMk/>
            <pc:sldMk cId="1866160706" sldId="323"/>
            <ac:spMk id="7" creationId="{A07BE23E-759A-4D14-9882-5CE49A0F62D7}"/>
          </ac:spMkLst>
        </pc:spChg>
        <pc:spChg chg="mod">
          <ac:chgData name="Minh Nguyen" userId="a3aea44ae28134c2" providerId="LiveId" clId="{19CE1D0F-DFC0-4081-99B8-9DE25D343387}" dt="2024-01-02T15:15:36.940" v="678"/>
          <ac:spMkLst>
            <pc:docMk/>
            <pc:sldMk cId="1866160706" sldId="323"/>
            <ac:spMk id="8" creationId="{4EF94599-779E-457E-B57B-6063EBF7A840}"/>
          </ac:spMkLst>
        </pc:spChg>
        <pc:spChg chg="add mod">
          <ac:chgData name="Minh Nguyen" userId="a3aea44ae28134c2" providerId="LiveId" clId="{19CE1D0F-DFC0-4081-99B8-9DE25D343387}" dt="2024-01-02T15:32:55.086" v="799" actId="20577"/>
          <ac:spMkLst>
            <pc:docMk/>
            <pc:sldMk cId="1866160706" sldId="323"/>
            <ac:spMk id="9" creationId="{444775D2-9308-488A-8699-4820FF283F68}"/>
          </ac:spMkLst>
        </pc:spChg>
        <pc:spChg chg="add">
          <ac:chgData name="Minh Nguyen" userId="a3aea44ae28134c2" providerId="LiveId" clId="{19CE1D0F-DFC0-4081-99B8-9DE25D343387}" dt="2024-01-02T15:14:32.488" v="664" actId="26606"/>
          <ac:spMkLst>
            <pc:docMk/>
            <pc:sldMk cId="1866160706" sldId="323"/>
            <ac:spMk id="13" creationId="{A4AC5506-6312-4701-8D3C-40187889A947}"/>
          </ac:spMkLst>
        </pc:spChg>
        <pc:picChg chg="add del mod">
          <ac:chgData name="Minh Nguyen" userId="a3aea44ae28134c2" providerId="LiveId" clId="{19CE1D0F-DFC0-4081-99B8-9DE25D343387}" dt="2024-01-02T15:20:22.020" v="679" actId="478"/>
          <ac:picMkLst>
            <pc:docMk/>
            <pc:sldMk cId="1866160706" sldId="323"/>
            <ac:picMk id="2" creationId="{88ABC710-D2C7-43EA-B494-984C200A024D}"/>
          </ac:picMkLst>
        </pc:picChg>
        <pc:picChg chg="add mod">
          <ac:chgData name="Minh Nguyen" userId="a3aea44ae28134c2" providerId="LiveId" clId="{19CE1D0F-DFC0-4081-99B8-9DE25D343387}" dt="2024-01-02T15:20:32.746" v="682" actId="1076"/>
          <ac:picMkLst>
            <pc:docMk/>
            <pc:sldMk cId="1866160706" sldId="323"/>
            <ac:picMk id="4" creationId="{E231A916-0B4D-46D3-9EEF-CA5A8DDD2E6F}"/>
          </ac:picMkLst>
        </pc:picChg>
      </pc:sldChg>
      <pc:sldChg chg="addSp delSp modSp mod setBg">
        <pc:chgData name="Minh Nguyen" userId="a3aea44ae28134c2" providerId="LiveId" clId="{19CE1D0F-DFC0-4081-99B8-9DE25D343387}" dt="2024-01-02T15:46:17.661" v="837" actId="207"/>
        <pc:sldMkLst>
          <pc:docMk/>
          <pc:sldMk cId="252359608" sldId="324"/>
        </pc:sldMkLst>
        <pc:spChg chg="mod ord">
          <ac:chgData name="Minh Nguyen" userId="a3aea44ae28134c2" providerId="LiveId" clId="{19CE1D0F-DFC0-4081-99B8-9DE25D343387}" dt="2024-01-02T15:24:59.629" v="725" actId="26606"/>
          <ac:spMkLst>
            <pc:docMk/>
            <pc:sldMk cId="252359608" sldId="324"/>
            <ac:spMk id="3" creationId="{8C82F32A-22A5-0046-9FAC-5295E4FA5A12}"/>
          </ac:spMkLst>
        </pc:spChg>
        <pc:spChg chg="add mod">
          <ac:chgData name="Minh Nguyen" userId="a3aea44ae28134c2" providerId="LiveId" clId="{19CE1D0F-DFC0-4081-99B8-9DE25D343387}" dt="2024-01-02T15:46:08.981" v="835" actId="207"/>
          <ac:spMkLst>
            <pc:docMk/>
            <pc:sldMk cId="252359608" sldId="324"/>
            <ac:spMk id="4" creationId="{C756E346-C95B-4639-813B-D4F0AD40C328}"/>
          </ac:spMkLst>
        </pc:spChg>
        <pc:spChg chg="del">
          <ac:chgData name="Minh Nguyen" userId="a3aea44ae28134c2" providerId="LiveId" clId="{19CE1D0F-DFC0-4081-99B8-9DE25D343387}" dt="2024-01-02T15:24:18.378" v="723" actId="478"/>
          <ac:spMkLst>
            <pc:docMk/>
            <pc:sldMk cId="252359608" sldId="324"/>
            <ac:spMk id="5" creationId="{85D9F803-CDBC-C74C-AF1B-2B5937D1C241}"/>
          </ac:spMkLst>
        </pc:spChg>
        <pc:spChg chg="add mod">
          <ac:chgData name="Minh Nguyen" userId="a3aea44ae28134c2" providerId="LiveId" clId="{19CE1D0F-DFC0-4081-99B8-9DE25D343387}" dt="2024-01-02T15:46:17.661" v="837" actId="207"/>
          <ac:spMkLst>
            <pc:docMk/>
            <pc:sldMk cId="252359608" sldId="324"/>
            <ac:spMk id="7" creationId="{AE26BA6D-C795-44F9-9972-FABC646CB964}"/>
          </ac:spMkLst>
        </pc:spChg>
        <pc:spChg chg="mod">
          <ac:chgData name="Minh Nguyen" userId="a3aea44ae28134c2" providerId="LiveId" clId="{19CE1D0F-DFC0-4081-99B8-9DE25D343387}" dt="2024-01-02T15:27:19.827" v="787" actId="20577"/>
          <ac:spMkLst>
            <pc:docMk/>
            <pc:sldMk cId="252359608" sldId="324"/>
            <ac:spMk id="12" creationId="{4D271BF5-BAA1-4CEB-A575-76A097FABBBA}"/>
          </ac:spMkLst>
        </pc:spChg>
        <pc:spChg chg="add">
          <ac:chgData name="Minh Nguyen" userId="a3aea44ae28134c2" providerId="LiveId" clId="{19CE1D0F-DFC0-4081-99B8-9DE25D343387}" dt="2024-01-02T15:24:59.629" v="725" actId="26606"/>
          <ac:spMkLst>
            <pc:docMk/>
            <pc:sldMk cId="252359608" sldId="324"/>
            <ac:spMk id="17" creationId="{A4AC5506-6312-4701-8D3C-40187889A947}"/>
          </ac:spMkLst>
        </pc:spChg>
        <pc:picChg chg="add mod">
          <ac:chgData name="Minh Nguyen" userId="a3aea44ae28134c2" providerId="LiveId" clId="{19CE1D0F-DFC0-4081-99B8-9DE25D343387}" dt="2024-01-02T15:25:40.075" v="735" actId="1076"/>
          <ac:picMkLst>
            <pc:docMk/>
            <pc:sldMk cId="252359608" sldId="324"/>
            <ac:picMk id="2" creationId="{9A35ABA7-6121-4E59-8AEA-A08454DC1532}"/>
          </ac:picMkLst>
        </pc:picChg>
      </pc:sldChg>
      <pc:sldChg chg="addSp delSp modSp">
        <pc:chgData name="Minh Nguyen" userId="a3aea44ae28134c2" providerId="LiveId" clId="{19CE1D0F-DFC0-4081-99B8-9DE25D343387}" dt="2024-01-02T16:20:01.792" v="1316" actId="12"/>
        <pc:sldMkLst>
          <pc:docMk/>
          <pc:sldMk cId="724038033" sldId="330"/>
        </pc:sldMkLst>
        <pc:spChg chg="add mod">
          <ac:chgData name="Minh Nguyen" userId="a3aea44ae28134c2" providerId="LiveId" clId="{19CE1D0F-DFC0-4081-99B8-9DE25D343387}" dt="2024-01-02T16:20:01.792" v="1316" actId="12"/>
          <ac:spMkLst>
            <pc:docMk/>
            <pc:sldMk cId="724038033" sldId="330"/>
            <ac:spMk id="2" creationId="{9A86C003-3A3F-4FB2-B282-1610501E35A1}"/>
          </ac:spMkLst>
        </pc:spChg>
        <pc:spChg chg="del mod">
          <ac:chgData name="Minh Nguyen" userId="a3aea44ae28134c2" providerId="LiveId" clId="{19CE1D0F-DFC0-4081-99B8-9DE25D343387}" dt="2024-01-02T16:19:33.181" v="1308" actId="478"/>
          <ac:spMkLst>
            <pc:docMk/>
            <pc:sldMk cId="724038033" sldId="330"/>
            <ac:spMk id="10" creationId="{79EF1473-3ADD-43F1-A495-57AAB7FD902F}"/>
          </ac:spMkLst>
        </pc:spChg>
      </pc:sldChg>
      <pc:sldChg chg="addSp modSp">
        <pc:chgData name="Minh Nguyen" userId="a3aea44ae28134c2" providerId="LiveId" clId="{19CE1D0F-DFC0-4081-99B8-9DE25D343387}" dt="2024-01-02T16:19:02.521" v="1302" actId="2710"/>
        <pc:sldMkLst>
          <pc:docMk/>
          <pc:sldMk cId="1980221439" sldId="331"/>
        </pc:sldMkLst>
        <pc:spChg chg="add mod">
          <ac:chgData name="Minh Nguyen" userId="a3aea44ae28134c2" providerId="LiveId" clId="{19CE1D0F-DFC0-4081-99B8-9DE25D343387}" dt="2024-01-02T16:19:02.521" v="1302" actId="2710"/>
          <ac:spMkLst>
            <pc:docMk/>
            <pc:sldMk cId="1980221439" sldId="331"/>
            <ac:spMk id="2" creationId="{9398FC4C-1B8C-4364-B7CB-8A4F0C8B2FAE}"/>
          </ac:spMkLst>
        </pc:spChg>
        <pc:picChg chg="mod">
          <ac:chgData name="Minh Nguyen" userId="a3aea44ae28134c2" providerId="LiveId" clId="{19CE1D0F-DFC0-4081-99B8-9DE25D343387}" dt="2024-01-02T16:18:54.378" v="1300" actId="1076"/>
          <ac:picMkLst>
            <pc:docMk/>
            <pc:sldMk cId="1980221439" sldId="331"/>
            <ac:picMk id="5" creationId="{6B0791F5-4401-4DCE-BD6D-15ED62A5B6C8}"/>
          </ac:picMkLst>
        </pc:picChg>
      </pc:sldChg>
      <pc:sldChg chg="modSp">
        <pc:chgData name="Minh Nguyen" userId="a3aea44ae28134c2" providerId="LiveId" clId="{19CE1D0F-DFC0-4081-99B8-9DE25D343387}" dt="2023-12-31T14:48:25.106" v="226" actId="20577"/>
        <pc:sldMkLst>
          <pc:docMk/>
          <pc:sldMk cId="2560061391" sldId="332"/>
        </pc:sldMkLst>
        <pc:spChg chg="mod">
          <ac:chgData name="Minh Nguyen" userId="a3aea44ae28134c2" providerId="LiveId" clId="{19CE1D0F-DFC0-4081-99B8-9DE25D343387}" dt="2023-12-31T14:48:25.106" v="226" actId="20577"/>
          <ac:spMkLst>
            <pc:docMk/>
            <pc:sldMk cId="2560061391" sldId="332"/>
            <ac:spMk id="5" creationId="{8E999A1B-8752-489F-A63B-EA2F60186B52}"/>
          </ac:spMkLst>
        </pc:spChg>
      </pc:sldChg>
      <pc:sldChg chg="addSp delSp modSp add del setBg delDesignElem">
        <pc:chgData name="Minh Nguyen" userId="a3aea44ae28134c2" providerId="LiveId" clId="{19CE1D0F-DFC0-4081-99B8-9DE25D343387}" dt="2023-12-31T15:05:58.479" v="424" actId="47"/>
        <pc:sldMkLst>
          <pc:docMk/>
          <pc:sldMk cId="1233576904" sldId="334"/>
        </pc:sldMkLst>
        <pc:spChg chg="del">
          <ac:chgData name="Minh Nguyen" userId="a3aea44ae28134c2" providerId="LiveId" clId="{19CE1D0F-DFC0-4081-99B8-9DE25D343387}" dt="2023-12-31T15:05:45.540" v="415"/>
          <ac:spMkLst>
            <pc:docMk/>
            <pc:sldMk cId="1233576904" sldId="334"/>
            <ac:spMk id="13" creationId="{3AFE8227-C443-417B-BA91-520EB1EF4559}"/>
          </ac:spMkLst>
        </pc:spChg>
        <pc:spChg chg="del">
          <ac:chgData name="Minh Nguyen" userId="a3aea44ae28134c2" providerId="LiveId" clId="{19CE1D0F-DFC0-4081-99B8-9DE25D343387}" dt="2023-12-31T15:05:45.540" v="415"/>
          <ac:spMkLst>
            <pc:docMk/>
            <pc:sldMk cId="1233576904" sldId="334"/>
            <ac:spMk id="15" creationId="{907741FC-B544-4A6E-B831-6789D042333D}"/>
          </ac:spMkLst>
        </pc:spChg>
        <pc:spChg chg="del">
          <ac:chgData name="Minh Nguyen" userId="a3aea44ae28134c2" providerId="LiveId" clId="{19CE1D0F-DFC0-4081-99B8-9DE25D343387}" dt="2023-12-31T15:05:45.540" v="415"/>
          <ac:spMkLst>
            <pc:docMk/>
            <pc:sldMk cId="1233576904" sldId="334"/>
            <ac:spMk id="17" creationId="{3F0BE7ED-7814-4273-B18A-F26CC0380380}"/>
          </ac:spMkLst>
        </pc:spChg>
        <pc:picChg chg="add del">
          <ac:chgData name="Minh Nguyen" userId="a3aea44ae28134c2" providerId="LiveId" clId="{19CE1D0F-DFC0-4081-99B8-9DE25D343387}" dt="2023-12-31T15:05:52.707" v="421" actId="478"/>
          <ac:picMkLst>
            <pc:docMk/>
            <pc:sldMk cId="1233576904" sldId="334"/>
            <ac:picMk id="2" creationId="{0FEB2039-4EAE-4487-9114-217047845468}"/>
          </ac:picMkLst>
        </pc:picChg>
        <pc:picChg chg="add del mod">
          <ac:chgData name="Minh Nguyen" userId="a3aea44ae28134c2" providerId="LiveId" clId="{19CE1D0F-DFC0-4081-99B8-9DE25D343387}" dt="2023-12-31T15:05:53.790" v="422"/>
          <ac:picMkLst>
            <pc:docMk/>
            <pc:sldMk cId="1233576904" sldId="334"/>
            <ac:picMk id="10" creationId="{6EC6CCFF-AD98-4ADC-A41B-409C28139A73}"/>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Minh Nguyen" userId="a3aea44ae28134c2" providerId="LiveId" clId="{1C7D3C9A-52E5-47E0-B4F2-5E2DAAAB934D}"/>
    <pc:docChg chg="undo custSel mod delSld modSld sldOrd addSection delSection">
      <pc:chgData name="Minh Nguyen" userId="a3aea44ae28134c2" providerId="LiveId" clId="{1C7D3C9A-52E5-47E0-B4F2-5E2DAAAB934D}" dt="2023-12-29T11:05:33.115" v="1262" actId="14100"/>
      <pc:docMkLst>
        <pc:docMk/>
      </pc:docMkLst>
      <pc:sldChg chg="del ord">
        <pc:chgData name="Minh Nguyen" userId="a3aea44ae28134c2" providerId="LiveId" clId="{1C7D3C9A-52E5-47E0-B4F2-5E2DAAAB934D}" dt="2023-12-29T09:08:23.356" v="134"/>
        <pc:sldMkLst>
          <pc:docMk/>
          <pc:sldMk cId="1101633878" sldId="259"/>
        </pc:sldMkLst>
      </pc:sldChg>
      <pc:sldChg chg="addSp delSp modSp">
        <pc:chgData name="Minh Nguyen" userId="a3aea44ae28134c2" providerId="LiveId" clId="{1C7D3C9A-52E5-47E0-B4F2-5E2DAAAB934D}" dt="2023-12-29T10:16:18.842" v="573"/>
        <pc:sldMkLst>
          <pc:docMk/>
          <pc:sldMk cId="1553432724" sldId="262"/>
        </pc:sldMkLst>
        <pc:spChg chg="mod">
          <ac:chgData name="Minh Nguyen" userId="a3aea44ae28134c2" providerId="LiveId" clId="{1C7D3C9A-52E5-47E0-B4F2-5E2DAAAB934D}" dt="2023-12-29T10:04:49.749" v="497" actId="20577"/>
          <ac:spMkLst>
            <pc:docMk/>
            <pc:sldMk cId="1553432724" sldId="262"/>
            <ac:spMk id="7" creationId="{0BFEC426-B615-E549-83E5-140FD588BC64}"/>
          </ac:spMkLst>
        </pc:spChg>
        <pc:picChg chg="add del mod">
          <ac:chgData name="Minh Nguyen" userId="a3aea44ae28134c2" providerId="LiveId" clId="{1C7D3C9A-52E5-47E0-B4F2-5E2DAAAB934D}" dt="2023-12-29T10:16:18.842" v="573"/>
          <ac:picMkLst>
            <pc:docMk/>
            <pc:sldMk cId="1553432724" sldId="262"/>
            <ac:picMk id="5" creationId="{8E255DE5-5295-450B-B371-61FE2559F213}"/>
          </ac:picMkLst>
        </pc:picChg>
      </pc:sldChg>
      <pc:sldChg chg="modSp">
        <pc:chgData name="Minh Nguyen" userId="a3aea44ae28134c2" providerId="LiveId" clId="{1C7D3C9A-52E5-47E0-B4F2-5E2DAAAB934D}" dt="2023-12-29T10:16:29.347" v="575" actId="14100"/>
        <pc:sldMkLst>
          <pc:docMk/>
          <pc:sldMk cId="3288665831" sldId="263"/>
        </pc:sldMkLst>
        <pc:spChg chg="mod">
          <ac:chgData name="Minh Nguyen" userId="a3aea44ae28134c2" providerId="LiveId" clId="{1C7D3C9A-52E5-47E0-B4F2-5E2DAAAB934D}" dt="2023-12-29T10:16:29.347" v="575" actId="14100"/>
          <ac:spMkLst>
            <pc:docMk/>
            <pc:sldMk cId="3288665831" sldId="263"/>
            <ac:spMk id="5" creationId="{1B07C49E-AFFC-EC46-8930-E4D428F5F943}"/>
          </ac:spMkLst>
        </pc:spChg>
      </pc:sldChg>
      <pc:sldChg chg="addSp delSp modSp">
        <pc:chgData name="Minh Nguyen" userId="a3aea44ae28134c2" providerId="LiveId" clId="{1C7D3C9A-52E5-47E0-B4F2-5E2DAAAB934D}" dt="2023-12-29T11:05:33.115" v="1262" actId="14100"/>
        <pc:sldMkLst>
          <pc:docMk/>
          <pc:sldMk cId="280316088" sldId="299"/>
        </pc:sldMkLst>
        <pc:spChg chg="mod">
          <ac:chgData name="Minh Nguyen" userId="a3aea44ae28134c2" providerId="LiveId" clId="{1C7D3C9A-52E5-47E0-B4F2-5E2DAAAB934D}" dt="2023-12-29T10:35:19.499" v="671" actId="20577"/>
          <ac:spMkLst>
            <pc:docMk/>
            <pc:sldMk cId="280316088" sldId="299"/>
            <ac:spMk id="3" creationId="{AB0AB2AC-B7E6-6849-9AE9-697369407F8F}"/>
          </ac:spMkLst>
        </pc:spChg>
        <pc:spChg chg="mod">
          <ac:chgData name="Minh Nguyen" userId="a3aea44ae28134c2" providerId="LiveId" clId="{1C7D3C9A-52E5-47E0-B4F2-5E2DAAAB934D}" dt="2023-12-29T10:42:51.364" v="856" actId="14100"/>
          <ac:spMkLst>
            <pc:docMk/>
            <pc:sldMk cId="280316088" sldId="299"/>
            <ac:spMk id="5" creationId="{1B07C49E-AFFC-EC46-8930-E4D428F5F943}"/>
          </ac:spMkLst>
        </pc:spChg>
        <pc:spChg chg="mod">
          <ac:chgData name="Minh Nguyen" userId="a3aea44ae28134c2" providerId="LiveId" clId="{1C7D3C9A-52E5-47E0-B4F2-5E2DAAAB934D}" dt="2023-12-29T11:04:59.931" v="1256" actId="207"/>
          <ac:spMkLst>
            <pc:docMk/>
            <pc:sldMk cId="280316088" sldId="299"/>
            <ac:spMk id="16" creationId="{87F1FB32-77DB-48B9-9987-B893E8D1C685}"/>
          </ac:spMkLst>
        </pc:spChg>
        <pc:spChg chg="mod">
          <ac:chgData name="Minh Nguyen" userId="a3aea44ae28134c2" providerId="LiveId" clId="{1C7D3C9A-52E5-47E0-B4F2-5E2DAAAB934D}" dt="2023-12-29T10:52:18.428" v="1082" actId="122"/>
          <ac:spMkLst>
            <pc:docMk/>
            <pc:sldMk cId="280316088" sldId="299"/>
            <ac:spMk id="17" creationId="{B261B039-01DE-488D-9E42-6E32C0749138}"/>
          </ac:spMkLst>
        </pc:spChg>
        <pc:spChg chg="mod">
          <ac:chgData name="Minh Nguyen" userId="a3aea44ae28134c2" providerId="LiveId" clId="{1C7D3C9A-52E5-47E0-B4F2-5E2DAAAB934D}" dt="2023-12-29T10:48:07.843" v="942" actId="1076"/>
          <ac:spMkLst>
            <pc:docMk/>
            <pc:sldMk cId="280316088" sldId="299"/>
            <ac:spMk id="18" creationId="{1039545C-60F9-4F5A-9B66-B544F6C65974}"/>
          </ac:spMkLst>
        </pc:spChg>
        <pc:spChg chg="mod">
          <ac:chgData name="Minh Nguyen" userId="a3aea44ae28134c2" providerId="LiveId" clId="{1C7D3C9A-52E5-47E0-B4F2-5E2DAAAB934D}" dt="2023-12-29T10:52:15.836" v="1081" actId="14100"/>
          <ac:spMkLst>
            <pc:docMk/>
            <pc:sldMk cId="280316088" sldId="299"/>
            <ac:spMk id="19" creationId="{EE230E94-07C4-45CD-B5AD-BA5ADD5D2164}"/>
          </ac:spMkLst>
        </pc:spChg>
        <pc:spChg chg="mod">
          <ac:chgData name="Minh Nguyen" userId="a3aea44ae28134c2" providerId="LiveId" clId="{1C7D3C9A-52E5-47E0-B4F2-5E2DAAAB934D}" dt="2023-12-29T10:53:38.418" v="1098" actId="1076"/>
          <ac:spMkLst>
            <pc:docMk/>
            <pc:sldMk cId="280316088" sldId="299"/>
            <ac:spMk id="22" creationId="{9CDA9903-6629-451E-AD9B-2A1D074A1129}"/>
          </ac:spMkLst>
        </pc:spChg>
        <pc:spChg chg="mod">
          <ac:chgData name="Minh Nguyen" userId="a3aea44ae28134c2" providerId="LiveId" clId="{1C7D3C9A-52E5-47E0-B4F2-5E2DAAAB934D}" dt="2023-12-29T10:48:38.627" v="970" actId="1076"/>
          <ac:spMkLst>
            <pc:docMk/>
            <pc:sldMk cId="280316088" sldId="299"/>
            <ac:spMk id="23" creationId="{26048678-FCA4-48DE-80EF-F5C5E5ED2E62}"/>
          </ac:spMkLst>
        </pc:spChg>
        <pc:spChg chg="mod">
          <ac:chgData name="Minh Nguyen" userId="a3aea44ae28134c2" providerId="LiveId" clId="{1C7D3C9A-52E5-47E0-B4F2-5E2DAAAB934D}" dt="2023-12-29T10:55:35.867" v="1150" actId="1076"/>
          <ac:spMkLst>
            <pc:docMk/>
            <pc:sldMk cId="280316088" sldId="299"/>
            <ac:spMk id="24" creationId="{3BA44EFB-382B-40E6-80FA-E825B198A946}"/>
          </ac:spMkLst>
        </pc:spChg>
        <pc:spChg chg="mod">
          <ac:chgData name="Minh Nguyen" userId="a3aea44ae28134c2" providerId="LiveId" clId="{1C7D3C9A-52E5-47E0-B4F2-5E2DAAAB934D}" dt="2023-12-29T10:56:21.908" v="1165" actId="122"/>
          <ac:spMkLst>
            <pc:docMk/>
            <pc:sldMk cId="280316088" sldId="299"/>
            <ac:spMk id="25" creationId="{BEA0ECD8-830B-43B9-B044-1319F51F4E37}"/>
          </ac:spMkLst>
        </pc:spChg>
        <pc:spChg chg="mod">
          <ac:chgData name="Minh Nguyen" userId="a3aea44ae28134c2" providerId="LiveId" clId="{1C7D3C9A-52E5-47E0-B4F2-5E2DAAAB934D}" dt="2023-12-29T10:59:55.370" v="1249" actId="207"/>
          <ac:spMkLst>
            <pc:docMk/>
            <pc:sldMk cId="280316088" sldId="299"/>
            <ac:spMk id="28" creationId="{7E95F5D5-52D9-47F4-BDBC-72F54ABF66BF}"/>
          </ac:spMkLst>
        </pc:spChg>
        <pc:spChg chg="mod">
          <ac:chgData name="Minh Nguyen" userId="a3aea44ae28134c2" providerId="LiveId" clId="{1C7D3C9A-52E5-47E0-B4F2-5E2DAAAB934D}" dt="2023-12-29T11:05:33.115" v="1262" actId="14100"/>
          <ac:spMkLst>
            <pc:docMk/>
            <pc:sldMk cId="280316088" sldId="299"/>
            <ac:spMk id="29" creationId="{BC01AF68-B0E1-4872-A167-6FB4091545FD}"/>
          </ac:spMkLst>
        </pc:spChg>
        <pc:spChg chg="del mod">
          <ac:chgData name="Minh Nguyen" userId="a3aea44ae28134c2" providerId="LiveId" clId="{1C7D3C9A-52E5-47E0-B4F2-5E2DAAAB934D}" dt="2023-12-29T10:31:06.627" v="645" actId="478"/>
          <ac:spMkLst>
            <pc:docMk/>
            <pc:sldMk cId="280316088" sldId="299"/>
            <ac:spMk id="30" creationId="{F5EB1EAF-3A61-4D10-86ED-58A395C41BA8}"/>
          </ac:spMkLst>
        </pc:spChg>
        <pc:spChg chg="mod">
          <ac:chgData name="Minh Nguyen" userId="a3aea44ae28134c2" providerId="LiveId" clId="{1C7D3C9A-52E5-47E0-B4F2-5E2DAAAB934D}" dt="2023-12-29T10:59:33.707" v="1246" actId="207"/>
          <ac:spMkLst>
            <pc:docMk/>
            <pc:sldMk cId="280316088" sldId="299"/>
            <ac:spMk id="31" creationId="{C6E7994A-D1D1-4287-BD57-1B15525D5DD4}"/>
          </ac:spMkLst>
        </pc:spChg>
        <pc:spChg chg="del mod">
          <ac:chgData name="Minh Nguyen" userId="a3aea44ae28134c2" providerId="LiveId" clId="{1C7D3C9A-52E5-47E0-B4F2-5E2DAAAB934D}" dt="2023-12-29T11:00:33.331" v="1250" actId="478"/>
          <ac:spMkLst>
            <pc:docMk/>
            <pc:sldMk cId="280316088" sldId="299"/>
            <ac:spMk id="32" creationId="{9D0FD3E6-2F2F-4308-8911-CDFEA29BFDDA}"/>
          </ac:spMkLst>
        </pc:spChg>
        <pc:spChg chg="mod">
          <ac:chgData name="Minh Nguyen" userId="a3aea44ae28134c2" providerId="LiveId" clId="{1C7D3C9A-52E5-47E0-B4F2-5E2DAAAB934D}" dt="2023-12-29T11:04:55.580" v="1255" actId="207"/>
          <ac:spMkLst>
            <pc:docMk/>
            <pc:sldMk cId="280316088" sldId="299"/>
            <ac:spMk id="35" creationId="{8BC9920E-8C30-4B81-8860-EFE9F5993233}"/>
          </ac:spMkLst>
        </pc:spChg>
        <pc:spChg chg="mod">
          <ac:chgData name="Minh Nguyen" userId="a3aea44ae28134c2" providerId="LiveId" clId="{1C7D3C9A-52E5-47E0-B4F2-5E2DAAAB934D}" dt="2023-12-29T10:51:12.787" v="1073" actId="1076"/>
          <ac:spMkLst>
            <pc:docMk/>
            <pc:sldMk cId="280316088" sldId="299"/>
            <ac:spMk id="36" creationId="{ED5BCF45-0131-4226-9027-DE1D2043E30A}"/>
          </ac:spMkLst>
        </pc:spChg>
        <pc:spChg chg="del">
          <ac:chgData name="Minh Nguyen" userId="a3aea44ae28134c2" providerId="LiveId" clId="{1C7D3C9A-52E5-47E0-B4F2-5E2DAAAB934D}" dt="2023-12-29T10:31:01.602" v="643" actId="478"/>
          <ac:spMkLst>
            <pc:docMk/>
            <pc:sldMk cId="280316088" sldId="299"/>
            <ac:spMk id="37" creationId="{D26B5119-2D10-4B81-BD73-1E0E3BF981F5}"/>
          </ac:spMkLst>
        </pc:spChg>
        <pc:spChg chg="mod">
          <ac:chgData name="Minh Nguyen" userId="a3aea44ae28134c2" providerId="LiveId" clId="{1C7D3C9A-52E5-47E0-B4F2-5E2DAAAB934D}" dt="2023-12-29T10:39:12.569" v="786" actId="113"/>
          <ac:spMkLst>
            <pc:docMk/>
            <pc:sldMk cId="280316088" sldId="299"/>
            <ac:spMk id="38" creationId="{E62954B1-FC15-44BF-90B1-457DD7167EDA}"/>
          </ac:spMkLst>
        </pc:spChg>
        <pc:spChg chg="mod">
          <ac:chgData name="Minh Nguyen" userId="a3aea44ae28134c2" providerId="LiveId" clId="{1C7D3C9A-52E5-47E0-B4F2-5E2DAAAB934D}" dt="2023-12-29T10:51:04.291" v="1072" actId="14100"/>
          <ac:spMkLst>
            <pc:docMk/>
            <pc:sldMk cId="280316088" sldId="299"/>
            <ac:spMk id="39" creationId="{983F5369-A91E-4876-8E78-4EF03978AC76}"/>
          </ac:spMkLst>
        </pc:spChg>
        <pc:spChg chg="mod">
          <ac:chgData name="Minh Nguyen" userId="a3aea44ae28134c2" providerId="LiveId" clId="{1C7D3C9A-52E5-47E0-B4F2-5E2DAAAB934D}" dt="2023-12-29T10:51:29.147" v="1074" actId="1076"/>
          <ac:spMkLst>
            <pc:docMk/>
            <pc:sldMk cId="280316088" sldId="299"/>
            <ac:spMk id="42" creationId="{9E651275-92E9-4EF8-B7A1-0A60C6A83AE0}"/>
          </ac:spMkLst>
        </pc:spChg>
        <pc:spChg chg="mod">
          <ac:chgData name="Minh Nguyen" userId="a3aea44ae28134c2" providerId="LiveId" clId="{1C7D3C9A-52E5-47E0-B4F2-5E2DAAAB934D}" dt="2023-12-29T10:42:06.131" v="848" actId="255"/>
          <ac:spMkLst>
            <pc:docMk/>
            <pc:sldMk cId="280316088" sldId="299"/>
            <ac:spMk id="43" creationId="{D63FFDE3-7376-4255-BC58-C8F4AF4908F1}"/>
          </ac:spMkLst>
        </pc:spChg>
        <pc:spChg chg="del">
          <ac:chgData name="Minh Nguyen" userId="a3aea44ae28134c2" providerId="LiveId" clId="{1C7D3C9A-52E5-47E0-B4F2-5E2DAAAB934D}" dt="2023-12-29T10:30:59.678" v="642" actId="478"/>
          <ac:spMkLst>
            <pc:docMk/>
            <pc:sldMk cId="280316088" sldId="299"/>
            <ac:spMk id="44" creationId="{BF24DCC5-CF9C-4577-A0A4-EFCAAC14640D}"/>
          </ac:spMkLst>
        </pc:spChg>
        <pc:spChg chg="mod">
          <ac:chgData name="Minh Nguyen" userId="a3aea44ae28134c2" providerId="LiveId" clId="{1C7D3C9A-52E5-47E0-B4F2-5E2DAAAB934D}" dt="2023-12-29T10:39:23.507" v="788" actId="1076"/>
          <ac:spMkLst>
            <pc:docMk/>
            <pc:sldMk cId="280316088" sldId="299"/>
            <ac:spMk id="45" creationId="{58019079-6F7D-430A-BD1C-8B06B9DDF0E7}"/>
          </ac:spMkLst>
        </pc:spChg>
        <pc:spChg chg="mod">
          <ac:chgData name="Minh Nguyen" userId="a3aea44ae28134c2" providerId="LiveId" clId="{1C7D3C9A-52E5-47E0-B4F2-5E2DAAAB934D}" dt="2023-12-29T10:42:04.227" v="847" actId="255"/>
          <ac:spMkLst>
            <pc:docMk/>
            <pc:sldMk cId="280316088" sldId="299"/>
            <ac:spMk id="46" creationId="{8B004325-83B7-479C-8460-6B92100DADD6}"/>
          </ac:spMkLst>
        </pc:spChg>
        <pc:spChg chg="mod">
          <ac:chgData name="Minh Nguyen" userId="a3aea44ae28134c2" providerId="LiveId" clId="{1C7D3C9A-52E5-47E0-B4F2-5E2DAAAB934D}" dt="2023-12-29T11:05:04.092" v="1257" actId="207"/>
          <ac:spMkLst>
            <pc:docMk/>
            <pc:sldMk cId="280316088" sldId="299"/>
            <ac:spMk id="49" creationId="{5842FC29-4F72-474A-AA57-401CBE2F29C5}"/>
          </ac:spMkLst>
        </pc:spChg>
        <pc:spChg chg="mod">
          <ac:chgData name="Minh Nguyen" userId="a3aea44ae28134c2" providerId="LiveId" clId="{1C7D3C9A-52E5-47E0-B4F2-5E2DAAAB934D}" dt="2023-12-29T10:42:10.181" v="849" actId="255"/>
          <ac:spMkLst>
            <pc:docMk/>
            <pc:sldMk cId="280316088" sldId="299"/>
            <ac:spMk id="50" creationId="{CBBB1063-4AD8-45C5-B44A-739CB4A69C30}"/>
          </ac:spMkLst>
        </pc:spChg>
        <pc:spChg chg="mod">
          <ac:chgData name="Minh Nguyen" userId="a3aea44ae28134c2" providerId="LiveId" clId="{1C7D3C9A-52E5-47E0-B4F2-5E2DAAAB934D}" dt="2023-12-29T10:39:30.636" v="789" actId="1076"/>
          <ac:spMkLst>
            <pc:docMk/>
            <pc:sldMk cId="280316088" sldId="299"/>
            <ac:spMk id="51" creationId="{A8978361-AE2E-4C15-8435-2858269FFF7C}"/>
          </ac:spMkLst>
        </pc:spChg>
        <pc:spChg chg="mod">
          <ac:chgData name="Minh Nguyen" userId="a3aea44ae28134c2" providerId="LiveId" clId="{1C7D3C9A-52E5-47E0-B4F2-5E2DAAAB934D}" dt="2023-12-29T10:41:48.780" v="845" actId="255"/>
          <ac:spMkLst>
            <pc:docMk/>
            <pc:sldMk cId="280316088" sldId="299"/>
            <ac:spMk id="52" creationId="{92BEAFC6-57C2-4D95-AD87-147504FBD4CD}"/>
          </ac:spMkLst>
        </pc:spChg>
        <pc:spChg chg="add del mod">
          <ac:chgData name="Minh Nguyen" userId="a3aea44ae28134c2" providerId="LiveId" clId="{1C7D3C9A-52E5-47E0-B4F2-5E2DAAAB934D}" dt="2023-12-29T10:19:40.459" v="592" actId="478"/>
          <ac:spMkLst>
            <pc:docMk/>
            <pc:sldMk cId="280316088" sldId="299"/>
            <ac:spMk id="57" creationId="{490C06CF-ECDF-4E9C-9B61-9B4B36D06B7C}"/>
          </ac:spMkLst>
        </pc:spChg>
        <pc:grpChg chg="add mod">
          <ac:chgData name="Minh Nguyen" userId="a3aea44ae28134c2" providerId="LiveId" clId="{1C7D3C9A-52E5-47E0-B4F2-5E2DAAAB934D}" dt="2023-12-29T11:00:37.288" v="1252" actId="1076"/>
          <ac:grpSpMkLst>
            <pc:docMk/>
            <pc:sldMk cId="280316088" sldId="299"/>
            <ac:grpSpMk id="7" creationId="{B0D983D0-F258-457D-B4AD-C0FCE91E5395}"/>
          </ac:grpSpMkLst>
        </pc:grpChg>
        <pc:grpChg chg="mod">
          <ac:chgData name="Minh Nguyen" userId="a3aea44ae28134c2" providerId="LiveId" clId="{1C7D3C9A-52E5-47E0-B4F2-5E2DAAAB934D}" dt="2023-12-29T10:29:06.775" v="598"/>
          <ac:grpSpMkLst>
            <pc:docMk/>
            <pc:sldMk cId="280316088" sldId="299"/>
            <ac:grpSpMk id="8" creationId="{17BC7129-3243-4DF0-AC6C-6033AE91BBD8}"/>
          </ac:grpSpMkLst>
        </pc:grpChg>
        <pc:grpChg chg="mod">
          <ac:chgData name="Minh Nguyen" userId="a3aea44ae28134c2" providerId="LiveId" clId="{1C7D3C9A-52E5-47E0-B4F2-5E2DAAAB934D}" dt="2023-12-29T10:56:09.960" v="1158"/>
          <ac:grpSpMkLst>
            <pc:docMk/>
            <pc:sldMk cId="280316088" sldId="299"/>
            <ac:grpSpMk id="9" creationId="{B6E1E9FD-FE53-45B4-95B5-093A7215DEEF}"/>
          </ac:grpSpMkLst>
        </pc:grpChg>
        <pc:grpChg chg="mod">
          <ac:chgData name="Minh Nguyen" userId="a3aea44ae28134c2" providerId="LiveId" clId="{1C7D3C9A-52E5-47E0-B4F2-5E2DAAAB934D}" dt="2023-12-29T10:44:02.655" v="891"/>
          <ac:grpSpMkLst>
            <pc:docMk/>
            <pc:sldMk cId="280316088" sldId="299"/>
            <ac:grpSpMk id="10" creationId="{9A3BA568-C6B0-4C7F-BABD-472731E0792B}"/>
          </ac:grpSpMkLst>
        </pc:grpChg>
        <pc:grpChg chg="mod">
          <ac:chgData name="Minh Nguyen" userId="a3aea44ae28134c2" providerId="LiveId" clId="{1C7D3C9A-52E5-47E0-B4F2-5E2DAAAB934D}" dt="2023-12-29T10:58:37.289" v="1192"/>
          <ac:grpSpMkLst>
            <pc:docMk/>
            <pc:sldMk cId="280316088" sldId="299"/>
            <ac:grpSpMk id="11" creationId="{98C8C04F-5E68-44B0-933A-C4FD55304A0B}"/>
          </ac:grpSpMkLst>
        </pc:grpChg>
        <pc:grpChg chg="mod">
          <ac:chgData name="Minh Nguyen" userId="a3aea44ae28134c2" providerId="LiveId" clId="{1C7D3C9A-52E5-47E0-B4F2-5E2DAAAB934D}" dt="2023-12-29T10:56:09.960" v="1158"/>
          <ac:grpSpMkLst>
            <pc:docMk/>
            <pc:sldMk cId="280316088" sldId="299"/>
            <ac:grpSpMk id="12" creationId="{1FBCC44F-1E9A-4812-AC9C-86071D4B5DCD}"/>
          </ac:grpSpMkLst>
        </pc:grpChg>
        <pc:grpChg chg="mod">
          <ac:chgData name="Minh Nguyen" userId="a3aea44ae28134c2" providerId="LiveId" clId="{1C7D3C9A-52E5-47E0-B4F2-5E2DAAAB934D}" dt="2023-12-29T10:54:20.709" v="1113"/>
          <ac:grpSpMkLst>
            <pc:docMk/>
            <pc:sldMk cId="280316088" sldId="299"/>
            <ac:grpSpMk id="13" creationId="{FDCF95ED-DDEA-4EA9-941D-9B86AACBF0D2}"/>
          </ac:grpSpMkLst>
        </pc:grpChg>
        <pc:grpChg chg="add mod ord">
          <ac:chgData name="Minh Nguyen" userId="a3aea44ae28134c2" providerId="LiveId" clId="{1C7D3C9A-52E5-47E0-B4F2-5E2DAAAB934D}" dt="2023-12-29T10:42:40.707" v="854" actId="14100"/>
          <ac:grpSpMkLst>
            <pc:docMk/>
            <pc:sldMk cId="280316088" sldId="299"/>
            <ac:grpSpMk id="53" creationId="{36F86C94-D7C0-4DCF-BE77-B52DD35D41E3}"/>
          </ac:grpSpMkLst>
        </pc:grpChg>
        <pc:cxnChg chg="mod">
          <ac:chgData name="Minh Nguyen" userId="a3aea44ae28134c2" providerId="LiveId" clId="{1C7D3C9A-52E5-47E0-B4F2-5E2DAAAB934D}" dt="2023-12-29T10:56:19.158" v="1164" actId="1076"/>
          <ac:cxnSpMkLst>
            <pc:docMk/>
            <pc:sldMk cId="280316088" sldId="299"/>
            <ac:cxnSpMk id="20" creationId="{839B3650-509B-4F46-B79A-75238804C185}"/>
          </ac:cxnSpMkLst>
        </pc:cxnChg>
        <pc:cxnChg chg="mod">
          <ac:chgData name="Minh Nguyen" userId="a3aea44ae28134c2" providerId="LiveId" clId="{1C7D3C9A-52E5-47E0-B4F2-5E2DAAAB934D}" dt="2023-12-29T11:05:33.115" v="1262" actId="14100"/>
          <ac:cxnSpMkLst>
            <pc:docMk/>
            <pc:sldMk cId="280316088" sldId="299"/>
            <ac:cxnSpMk id="26" creationId="{32E55055-956F-4D05-9C67-BBC54FA6205D}"/>
          </ac:cxnSpMkLst>
        </pc:cxnChg>
        <pc:cxnChg chg="mod">
          <ac:chgData name="Minh Nguyen" userId="a3aea44ae28134c2" providerId="LiveId" clId="{1C7D3C9A-52E5-47E0-B4F2-5E2DAAAB934D}" dt="2023-12-29T10:51:12.787" v="1073" actId="1076"/>
          <ac:cxnSpMkLst>
            <pc:docMk/>
            <pc:sldMk cId="280316088" sldId="299"/>
            <ac:cxnSpMk id="33" creationId="{8235AA6C-A28F-46AE-B7FA-6AD02E280164}"/>
          </ac:cxnSpMkLst>
        </pc:cxnChg>
        <pc:cxnChg chg="mod">
          <ac:chgData name="Minh Nguyen" userId="a3aea44ae28134c2" providerId="LiveId" clId="{1C7D3C9A-52E5-47E0-B4F2-5E2DAAAB934D}" dt="2023-12-29T10:42:06.131" v="848" actId="255"/>
          <ac:cxnSpMkLst>
            <pc:docMk/>
            <pc:sldMk cId="280316088" sldId="299"/>
            <ac:cxnSpMk id="40" creationId="{4A7AA261-532F-4B64-99E0-5CF17A144979}"/>
          </ac:cxnSpMkLst>
        </pc:cxnChg>
      </pc:sldChg>
      <pc:sldChg chg="modSp">
        <pc:chgData name="Minh Nguyen" userId="a3aea44ae28134c2" providerId="LiveId" clId="{1C7D3C9A-52E5-47E0-B4F2-5E2DAAAB934D}" dt="2023-12-29T09:21:06.580" v="214" actId="1076"/>
        <pc:sldMkLst>
          <pc:docMk/>
          <pc:sldMk cId="1277611629" sldId="327"/>
        </pc:sldMkLst>
        <pc:spChg chg="mod">
          <ac:chgData name="Minh Nguyen" userId="a3aea44ae28134c2" providerId="LiveId" clId="{1C7D3C9A-52E5-47E0-B4F2-5E2DAAAB934D}" dt="2023-12-29T09:21:06.580" v="214" actId="1076"/>
          <ac:spMkLst>
            <pc:docMk/>
            <pc:sldMk cId="1277611629" sldId="327"/>
            <ac:spMk id="6" creationId="{2C36AF9D-A911-994B-90EA-013D4CDA5604}"/>
          </ac:spMkLst>
        </pc:spChg>
      </pc:sldChg>
      <pc:sldChg chg="addSp delSp modSp mod setBg">
        <pc:chgData name="Minh Nguyen" userId="a3aea44ae28134c2" providerId="LiveId" clId="{1C7D3C9A-52E5-47E0-B4F2-5E2DAAAB934D}" dt="2023-12-29T09:24:25.044" v="266" actId="1076"/>
        <pc:sldMkLst>
          <pc:docMk/>
          <pc:sldMk cId="724038033" sldId="330"/>
        </pc:sldMkLst>
        <pc:spChg chg="add del">
          <ac:chgData name="Minh Nguyen" userId="a3aea44ae28134c2" providerId="LiveId" clId="{1C7D3C9A-52E5-47E0-B4F2-5E2DAAAB934D}" dt="2023-12-29T08:54:22.981" v="93"/>
          <ac:spMkLst>
            <pc:docMk/>
            <pc:sldMk cId="724038033" sldId="330"/>
            <ac:spMk id="2" creationId="{E6333A7B-2979-4563-9203-3B66E4BBB478}"/>
          </ac:spMkLst>
        </pc:spChg>
        <pc:spChg chg="mod ord">
          <ac:chgData name="Minh Nguyen" userId="a3aea44ae28134c2" providerId="LiveId" clId="{1C7D3C9A-52E5-47E0-B4F2-5E2DAAAB934D}" dt="2023-12-29T09:18:24.878" v="170" actId="26606"/>
          <ac:spMkLst>
            <pc:docMk/>
            <pc:sldMk cId="724038033" sldId="330"/>
            <ac:spMk id="4" creationId="{E2403FD9-22AB-4833-9FE0-E1E67C96862D}"/>
          </ac:spMkLst>
        </pc:spChg>
        <pc:spChg chg="mod ord">
          <ac:chgData name="Minh Nguyen" userId="a3aea44ae28134c2" providerId="LiveId" clId="{1C7D3C9A-52E5-47E0-B4F2-5E2DAAAB934D}" dt="2023-12-29T09:24:25.044" v="266" actId="1076"/>
          <ac:spMkLst>
            <pc:docMk/>
            <pc:sldMk cId="724038033" sldId="330"/>
            <ac:spMk id="10" creationId="{79EF1473-3ADD-43F1-A495-57AAB7FD902F}"/>
          </ac:spMkLst>
        </pc:spChg>
        <pc:spChg chg="mod">
          <ac:chgData name="Minh Nguyen" userId="a3aea44ae28134c2" providerId="LiveId" clId="{1C7D3C9A-52E5-47E0-B4F2-5E2DAAAB934D}" dt="2023-12-29T09:18:24.878" v="170" actId="26606"/>
          <ac:spMkLst>
            <pc:docMk/>
            <pc:sldMk cId="724038033" sldId="330"/>
            <ac:spMk id="19" creationId="{6CA66F18-AF00-434A-AB3C-61097BEAE5FA}"/>
          </ac:spMkLst>
        </pc:spChg>
        <pc:spChg chg="add del">
          <ac:chgData name="Minh Nguyen" userId="a3aea44ae28134c2" providerId="LiveId" clId="{1C7D3C9A-52E5-47E0-B4F2-5E2DAAAB934D}" dt="2023-12-29T09:18:18.935" v="157" actId="26606"/>
          <ac:spMkLst>
            <pc:docMk/>
            <pc:sldMk cId="724038033" sldId="330"/>
            <ac:spMk id="24" creationId="{201CC55D-ED54-4C5C-95E6-10947BD1103B}"/>
          </ac:spMkLst>
        </pc:spChg>
        <pc:spChg chg="add del">
          <ac:chgData name="Minh Nguyen" userId="a3aea44ae28134c2" providerId="LiveId" clId="{1C7D3C9A-52E5-47E0-B4F2-5E2DAAAB934D}" dt="2023-12-29T09:18:24.870" v="169" actId="26606"/>
          <ac:spMkLst>
            <pc:docMk/>
            <pc:sldMk cId="724038033" sldId="330"/>
            <ac:spMk id="28" creationId="{0007FE00-9498-4706-B255-6437B0252C02}"/>
          </ac:spMkLst>
        </pc:spChg>
        <pc:spChg chg="add del">
          <ac:chgData name="Minh Nguyen" userId="a3aea44ae28134c2" providerId="LiveId" clId="{1C7D3C9A-52E5-47E0-B4F2-5E2DAAAB934D}" dt="2023-12-29T09:18:18.935" v="157" actId="26606"/>
          <ac:spMkLst>
            <pc:docMk/>
            <pc:sldMk cId="724038033" sldId="330"/>
            <ac:spMk id="30" creationId="{3873B707-463F-40B0-8227-E8CC6C67EB25}"/>
          </ac:spMkLst>
        </pc:spChg>
        <pc:spChg chg="add del">
          <ac:chgData name="Minh Nguyen" userId="a3aea44ae28134c2" providerId="LiveId" clId="{1C7D3C9A-52E5-47E0-B4F2-5E2DAAAB934D}" dt="2023-12-29T09:18:18.935" v="157" actId="26606"/>
          <ac:spMkLst>
            <pc:docMk/>
            <pc:sldMk cId="724038033" sldId="330"/>
            <ac:spMk id="32" creationId="{C13237C8-E62C-4F0D-A318-BD6FB6C2D138}"/>
          </ac:spMkLst>
        </pc:spChg>
        <pc:spChg chg="add del">
          <ac:chgData name="Minh Nguyen" userId="a3aea44ae28134c2" providerId="LiveId" clId="{1C7D3C9A-52E5-47E0-B4F2-5E2DAAAB934D}" dt="2023-12-29T09:18:18.935" v="157" actId="26606"/>
          <ac:spMkLst>
            <pc:docMk/>
            <pc:sldMk cId="724038033" sldId="330"/>
            <ac:spMk id="34" creationId="{19C9EAEA-39D0-4B0E-A0EB-51E7B26740B1}"/>
          </ac:spMkLst>
        </pc:spChg>
        <pc:spChg chg="add del">
          <ac:chgData name="Minh Nguyen" userId="a3aea44ae28134c2" providerId="LiveId" clId="{1C7D3C9A-52E5-47E0-B4F2-5E2DAAAB934D}" dt="2023-12-29T09:18:19.821" v="159" actId="26606"/>
          <ac:spMkLst>
            <pc:docMk/>
            <pc:sldMk cId="724038033" sldId="330"/>
            <ac:spMk id="36" creationId="{80DF40B2-80F7-4E71-B46C-284163F3654A}"/>
          </ac:spMkLst>
        </pc:spChg>
        <pc:spChg chg="add del">
          <ac:chgData name="Minh Nguyen" userId="a3aea44ae28134c2" providerId="LiveId" clId="{1C7D3C9A-52E5-47E0-B4F2-5E2DAAAB934D}" dt="2023-12-29T09:18:21.136" v="161" actId="26606"/>
          <ac:spMkLst>
            <pc:docMk/>
            <pc:sldMk cId="724038033" sldId="330"/>
            <ac:spMk id="38" creationId="{201CC55D-ED54-4C5C-95E6-10947BD1103B}"/>
          </ac:spMkLst>
        </pc:spChg>
        <pc:spChg chg="add del">
          <ac:chgData name="Minh Nguyen" userId="a3aea44ae28134c2" providerId="LiveId" clId="{1C7D3C9A-52E5-47E0-B4F2-5E2DAAAB934D}" dt="2023-12-29T09:18:21.136" v="161" actId="26606"/>
          <ac:spMkLst>
            <pc:docMk/>
            <pc:sldMk cId="724038033" sldId="330"/>
            <ac:spMk id="40" creationId="{3873B707-463F-40B0-8227-E8CC6C67EB25}"/>
          </ac:spMkLst>
        </pc:spChg>
        <pc:spChg chg="add del">
          <ac:chgData name="Minh Nguyen" userId="a3aea44ae28134c2" providerId="LiveId" clId="{1C7D3C9A-52E5-47E0-B4F2-5E2DAAAB934D}" dt="2023-12-29T09:18:21.136" v="161" actId="26606"/>
          <ac:spMkLst>
            <pc:docMk/>
            <pc:sldMk cId="724038033" sldId="330"/>
            <ac:spMk id="41" creationId="{C13237C8-E62C-4F0D-A318-BD6FB6C2D138}"/>
          </ac:spMkLst>
        </pc:spChg>
        <pc:spChg chg="add del">
          <ac:chgData name="Minh Nguyen" userId="a3aea44ae28134c2" providerId="LiveId" clId="{1C7D3C9A-52E5-47E0-B4F2-5E2DAAAB934D}" dt="2023-12-29T09:18:21.136" v="161" actId="26606"/>
          <ac:spMkLst>
            <pc:docMk/>
            <pc:sldMk cId="724038033" sldId="330"/>
            <ac:spMk id="42" creationId="{19C9EAEA-39D0-4B0E-A0EB-51E7B26740B1}"/>
          </ac:spMkLst>
        </pc:spChg>
        <pc:spChg chg="add del">
          <ac:chgData name="Minh Nguyen" userId="a3aea44ae28134c2" providerId="LiveId" clId="{1C7D3C9A-52E5-47E0-B4F2-5E2DAAAB934D}" dt="2023-12-29T09:18:22.074" v="163" actId="26606"/>
          <ac:spMkLst>
            <pc:docMk/>
            <pc:sldMk cId="724038033" sldId="330"/>
            <ac:spMk id="44" creationId="{45D37F4E-DDB4-456B-97E0-9937730A039F}"/>
          </ac:spMkLst>
        </pc:spChg>
        <pc:spChg chg="add del">
          <ac:chgData name="Minh Nguyen" userId="a3aea44ae28134c2" providerId="LiveId" clId="{1C7D3C9A-52E5-47E0-B4F2-5E2DAAAB934D}" dt="2023-12-29T09:18:22.074" v="163" actId="26606"/>
          <ac:spMkLst>
            <pc:docMk/>
            <pc:sldMk cId="724038033" sldId="330"/>
            <ac:spMk id="45" creationId="{B2DD41CD-8F47-4F56-AD12-4E2FF7696987}"/>
          </ac:spMkLst>
        </pc:spChg>
        <pc:spChg chg="add del">
          <ac:chgData name="Minh Nguyen" userId="a3aea44ae28134c2" providerId="LiveId" clId="{1C7D3C9A-52E5-47E0-B4F2-5E2DAAAB934D}" dt="2023-12-29T09:18:23.366" v="165" actId="26606"/>
          <ac:spMkLst>
            <pc:docMk/>
            <pc:sldMk cId="724038033" sldId="330"/>
            <ac:spMk id="47" creationId="{F13C74B1-5B17-4795-BED0-7140497B445A}"/>
          </ac:spMkLst>
        </pc:spChg>
        <pc:spChg chg="add del">
          <ac:chgData name="Minh Nguyen" userId="a3aea44ae28134c2" providerId="LiveId" clId="{1C7D3C9A-52E5-47E0-B4F2-5E2DAAAB934D}" dt="2023-12-29T09:18:23.366" v="165" actId="26606"/>
          <ac:spMkLst>
            <pc:docMk/>
            <pc:sldMk cId="724038033" sldId="330"/>
            <ac:spMk id="48" creationId="{D4974D33-8DC5-464E-8C6D-BE58F0669C17}"/>
          </ac:spMkLst>
        </pc:spChg>
        <pc:spChg chg="add del">
          <ac:chgData name="Minh Nguyen" userId="a3aea44ae28134c2" providerId="LiveId" clId="{1C7D3C9A-52E5-47E0-B4F2-5E2DAAAB934D}" dt="2023-12-29T09:18:23.935" v="167" actId="26606"/>
          <ac:spMkLst>
            <pc:docMk/>
            <pc:sldMk cId="724038033" sldId="330"/>
            <ac:spMk id="50" creationId="{45D37F4E-DDB4-456B-97E0-9937730A039F}"/>
          </ac:spMkLst>
        </pc:spChg>
        <pc:spChg chg="add del">
          <ac:chgData name="Minh Nguyen" userId="a3aea44ae28134c2" providerId="LiveId" clId="{1C7D3C9A-52E5-47E0-B4F2-5E2DAAAB934D}" dt="2023-12-29T09:18:23.935" v="167" actId="26606"/>
          <ac:spMkLst>
            <pc:docMk/>
            <pc:sldMk cId="724038033" sldId="330"/>
            <ac:spMk id="51" creationId="{B2DD41CD-8F47-4F56-AD12-4E2FF7696987}"/>
          </ac:spMkLst>
        </pc:spChg>
        <pc:spChg chg="add del">
          <ac:chgData name="Minh Nguyen" userId="a3aea44ae28134c2" providerId="LiveId" clId="{1C7D3C9A-52E5-47E0-B4F2-5E2DAAAB934D}" dt="2023-12-29T09:18:24.870" v="169" actId="26606"/>
          <ac:spMkLst>
            <pc:docMk/>
            <pc:sldMk cId="724038033" sldId="330"/>
            <ac:spMk id="53" creationId="{2EB492CD-616E-47F8-933B-5E2D952A0593}"/>
          </ac:spMkLst>
        </pc:spChg>
        <pc:spChg chg="add del">
          <ac:chgData name="Minh Nguyen" userId="a3aea44ae28134c2" providerId="LiveId" clId="{1C7D3C9A-52E5-47E0-B4F2-5E2DAAAB934D}" dt="2023-12-29T09:18:24.870" v="169" actId="26606"/>
          <ac:spMkLst>
            <pc:docMk/>
            <pc:sldMk cId="724038033" sldId="330"/>
            <ac:spMk id="54" creationId="{59383CF9-23B5-4335-9B21-1791C4CF1C75}"/>
          </ac:spMkLst>
        </pc:spChg>
        <pc:spChg chg="add">
          <ac:chgData name="Minh Nguyen" userId="a3aea44ae28134c2" providerId="LiveId" clId="{1C7D3C9A-52E5-47E0-B4F2-5E2DAAAB934D}" dt="2023-12-29T09:18:24.878" v="170" actId="26606"/>
          <ac:spMkLst>
            <pc:docMk/>
            <pc:sldMk cId="724038033" sldId="330"/>
            <ac:spMk id="56" creationId="{201CC55D-ED54-4C5C-95E6-10947BD1103B}"/>
          </ac:spMkLst>
        </pc:spChg>
        <pc:spChg chg="add">
          <ac:chgData name="Minh Nguyen" userId="a3aea44ae28134c2" providerId="LiveId" clId="{1C7D3C9A-52E5-47E0-B4F2-5E2DAAAB934D}" dt="2023-12-29T09:18:24.878" v="170" actId="26606"/>
          <ac:spMkLst>
            <pc:docMk/>
            <pc:sldMk cId="724038033" sldId="330"/>
            <ac:spMk id="59" creationId="{3873B707-463F-40B0-8227-E8CC6C67EB25}"/>
          </ac:spMkLst>
        </pc:spChg>
        <pc:spChg chg="add">
          <ac:chgData name="Minh Nguyen" userId="a3aea44ae28134c2" providerId="LiveId" clId="{1C7D3C9A-52E5-47E0-B4F2-5E2DAAAB934D}" dt="2023-12-29T09:18:24.878" v="170" actId="26606"/>
          <ac:spMkLst>
            <pc:docMk/>
            <pc:sldMk cId="724038033" sldId="330"/>
            <ac:spMk id="60" creationId="{C13237C8-E62C-4F0D-A318-BD6FB6C2D138}"/>
          </ac:spMkLst>
        </pc:spChg>
        <pc:spChg chg="add">
          <ac:chgData name="Minh Nguyen" userId="a3aea44ae28134c2" providerId="LiveId" clId="{1C7D3C9A-52E5-47E0-B4F2-5E2DAAAB934D}" dt="2023-12-29T09:18:24.878" v="170" actId="26606"/>
          <ac:spMkLst>
            <pc:docMk/>
            <pc:sldMk cId="724038033" sldId="330"/>
            <ac:spMk id="61" creationId="{19C9EAEA-39D0-4B0E-A0EB-51E7B26740B1}"/>
          </ac:spMkLst>
        </pc:spChg>
        <pc:grpChg chg="add del">
          <ac:chgData name="Minh Nguyen" userId="a3aea44ae28134c2" providerId="LiveId" clId="{1C7D3C9A-52E5-47E0-B4F2-5E2DAAAB934D}" dt="2023-12-29T09:18:18.935" v="157" actId="26606"/>
          <ac:grpSpMkLst>
            <pc:docMk/>
            <pc:sldMk cId="724038033" sldId="330"/>
            <ac:grpSpMk id="26" creationId="{1DE889C7-FAD6-4397-98E2-05D503484459}"/>
          </ac:grpSpMkLst>
        </pc:grpChg>
        <pc:grpChg chg="add del">
          <ac:chgData name="Minh Nguyen" userId="a3aea44ae28134c2" providerId="LiveId" clId="{1C7D3C9A-52E5-47E0-B4F2-5E2DAAAB934D}" dt="2023-12-29T09:18:21.136" v="161" actId="26606"/>
          <ac:grpSpMkLst>
            <pc:docMk/>
            <pc:sldMk cId="724038033" sldId="330"/>
            <ac:grpSpMk id="39" creationId="{1DE889C7-FAD6-4397-98E2-05D503484459}"/>
          </ac:grpSpMkLst>
        </pc:grpChg>
        <pc:grpChg chg="add">
          <ac:chgData name="Minh Nguyen" userId="a3aea44ae28134c2" providerId="LiveId" clId="{1C7D3C9A-52E5-47E0-B4F2-5E2DAAAB934D}" dt="2023-12-29T09:18:24.878" v="170" actId="26606"/>
          <ac:grpSpMkLst>
            <pc:docMk/>
            <pc:sldMk cId="724038033" sldId="330"/>
            <ac:grpSpMk id="57" creationId="{1DE889C7-FAD6-4397-98E2-05D503484459}"/>
          </ac:grpSpMkLst>
        </pc:grpChg>
        <pc:picChg chg="add mod">
          <ac:chgData name="Minh Nguyen" userId="a3aea44ae28134c2" providerId="LiveId" clId="{1C7D3C9A-52E5-47E0-B4F2-5E2DAAAB934D}" dt="2023-12-29T09:18:27.973" v="171" actId="27614"/>
          <ac:picMkLst>
            <pc:docMk/>
            <pc:sldMk cId="724038033" sldId="330"/>
            <ac:picMk id="6" creationId="{48314F84-47F1-4E08-BB0E-70AEC8900206}"/>
          </ac:picMkLst>
        </pc:picChg>
      </pc:sldChg>
      <pc:sldChg chg="addSp modSp">
        <pc:chgData name="Minh Nguyen" userId="a3aea44ae28134c2" providerId="LiveId" clId="{1C7D3C9A-52E5-47E0-B4F2-5E2DAAAB934D}" dt="2023-12-29T09:25:16.308" v="281" actId="14100"/>
        <pc:sldMkLst>
          <pc:docMk/>
          <pc:sldMk cId="1980221439" sldId="331"/>
        </pc:sldMkLst>
        <pc:spChg chg="mod">
          <ac:chgData name="Minh Nguyen" userId="a3aea44ae28134c2" providerId="LiveId" clId="{1C7D3C9A-52E5-47E0-B4F2-5E2DAAAB934D}" dt="2023-12-29T09:25:16.308" v="281" actId="14100"/>
          <ac:spMkLst>
            <pc:docMk/>
            <pc:sldMk cId="1980221439" sldId="331"/>
            <ac:spMk id="10" creationId="{79EF1473-3ADD-43F1-A495-57AAB7FD902F}"/>
          </ac:spMkLst>
        </pc:spChg>
        <pc:picChg chg="add mod">
          <ac:chgData name="Minh Nguyen" userId="a3aea44ae28134c2" providerId="LiveId" clId="{1C7D3C9A-52E5-47E0-B4F2-5E2DAAAB934D}" dt="2023-12-29T09:24:41.395" v="270" actId="1076"/>
          <ac:picMkLst>
            <pc:docMk/>
            <pc:sldMk cId="1980221439" sldId="331"/>
            <ac:picMk id="5" creationId="{6B0791F5-4401-4DCE-BD6D-15ED62A5B6C8}"/>
          </ac:picMkLst>
        </pc:picChg>
      </pc:sldChg>
      <pc:sldChg chg="addSp delSp modSp mod setBg">
        <pc:chgData name="Minh Nguyen" userId="a3aea44ae28134c2" providerId="LiveId" clId="{1C7D3C9A-52E5-47E0-B4F2-5E2DAAAB934D}" dt="2023-12-29T09:39:06.164" v="330" actId="1076"/>
        <pc:sldMkLst>
          <pc:docMk/>
          <pc:sldMk cId="2560061391" sldId="332"/>
        </pc:sldMkLst>
        <pc:spChg chg="mod ord">
          <ac:chgData name="Minh Nguyen" userId="a3aea44ae28134c2" providerId="LiveId" clId="{1C7D3C9A-52E5-47E0-B4F2-5E2DAAAB934D}" dt="2023-12-29T09:32:30.102" v="290" actId="26606"/>
          <ac:spMkLst>
            <pc:docMk/>
            <pc:sldMk cId="2560061391" sldId="332"/>
            <ac:spMk id="4" creationId="{E2403FD9-22AB-4833-9FE0-E1E67C96862D}"/>
          </ac:spMkLst>
        </pc:spChg>
        <pc:spChg chg="mod ord">
          <ac:chgData name="Minh Nguyen" userId="a3aea44ae28134c2" providerId="LiveId" clId="{1C7D3C9A-52E5-47E0-B4F2-5E2DAAAB934D}" dt="2023-12-29T09:39:06.164" v="330" actId="1076"/>
          <ac:spMkLst>
            <pc:docMk/>
            <pc:sldMk cId="2560061391" sldId="332"/>
            <ac:spMk id="5" creationId="{8E999A1B-8752-489F-A63B-EA2F60186B52}"/>
          </ac:spMkLst>
        </pc:spChg>
        <pc:spChg chg="mod">
          <ac:chgData name="Minh Nguyen" userId="a3aea44ae28134c2" providerId="LiveId" clId="{1C7D3C9A-52E5-47E0-B4F2-5E2DAAAB934D}" dt="2023-12-29T09:38:55.123" v="328" actId="1076"/>
          <ac:spMkLst>
            <pc:docMk/>
            <pc:sldMk cId="2560061391" sldId="332"/>
            <ac:spMk id="19" creationId="{6CA66F18-AF00-434A-AB3C-61097BEAE5FA}"/>
          </ac:spMkLst>
        </pc:spChg>
        <pc:spChg chg="add del">
          <ac:chgData name="Minh Nguyen" userId="a3aea44ae28134c2" providerId="LiveId" clId="{1C7D3C9A-52E5-47E0-B4F2-5E2DAAAB934D}" dt="2023-12-29T09:32:28.180" v="285" actId="26606"/>
          <ac:spMkLst>
            <pc:docMk/>
            <pc:sldMk cId="2560061391" sldId="332"/>
            <ac:spMk id="24" creationId="{23E547B5-89CF-4EC0-96DE-25771AED0799}"/>
          </ac:spMkLst>
        </pc:spChg>
        <pc:spChg chg="add del">
          <ac:chgData name="Minh Nguyen" userId="a3aea44ae28134c2" providerId="LiveId" clId="{1C7D3C9A-52E5-47E0-B4F2-5E2DAAAB934D}" dt="2023-12-29T09:32:28.180" v="285" actId="26606"/>
          <ac:spMkLst>
            <pc:docMk/>
            <pc:sldMk cId="2560061391" sldId="332"/>
            <ac:spMk id="26" creationId="{3F0B8CEB-8279-4E5E-A0CE-1FC9F71736F2}"/>
          </ac:spMkLst>
        </pc:spChg>
        <pc:grpChg chg="add del">
          <ac:chgData name="Minh Nguyen" userId="a3aea44ae28134c2" providerId="LiveId" clId="{1C7D3C9A-52E5-47E0-B4F2-5E2DAAAB934D}" dt="2023-12-29T09:32:29.561" v="287" actId="26606"/>
          <ac:grpSpMkLst>
            <pc:docMk/>
            <pc:sldMk cId="2560061391" sldId="332"/>
            <ac:grpSpMk id="29" creationId="{114ED94A-C85D-4CD3-4205-438D21CE6B38}"/>
          </ac:grpSpMkLst>
        </pc:grpChg>
        <pc:grpChg chg="add">
          <ac:chgData name="Minh Nguyen" userId="a3aea44ae28134c2" providerId="LiveId" clId="{1C7D3C9A-52E5-47E0-B4F2-5E2DAAAB934D}" dt="2023-12-29T09:32:30.102" v="290" actId="26606"/>
          <ac:grpSpMkLst>
            <pc:docMk/>
            <pc:sldMk cId="2560061391" sldId="332"/>
            <ac:grpSpMk id="34" creationId="{114ED94A-C85D-4CD3-4205-438D21CE6B38}"/>
          </ac:grpSpMkLst>
        </pc:grpChg>
        <pc:picChg chg="add mod">
          <ac:chgData name="Minh Nguyen" userId="a3aea44ae28134c2" providerId="LiveId" clId="{1C7D3C9A-52E5-47E0-B4F2-5E2DAAAB934D}" dt="2023-12-29T09:32:33.447" v="295" actId="20578"/>
          <ac:picMkLst>
            <pc:docMk/>
            <pc:sldMk cId="2560061391" sldId="332"/>
            <ac:picMk id="6" creationId="{ABC6DF1C-FAF6-43C9-92B9-CCD4D42AB629}"/>
          </ac:picMkLst>
        </pc:picChg>
        <pc:cxnChg chg="add del">
          <ac:chgData name="Minh Nguyen" userId="a3aea44ae28134c2" providerId="LiveId" clId="{1C7D3C9A-52E5-47E0-B4F2-5E2DAAAB934D}" dt="2023-12-29T09:32:30.096" v="289" actId="26606"/>
          <ac:cxnSpMkLst>
            <pc:docMk/>
            <pc:sldMk cId="2560061391" sldId="332"/>
            <ac:cxnSpMk id="32" creationId="{1503BFE4-729B-D9D0-C17B-501E6AF1127A}"/>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221441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786631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485017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803711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103307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0497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828663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07703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573564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540573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79630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912770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2086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85185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315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279065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82414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guyen-Minh-Long/IBM_Data_Science/blob/main/10.%20Applied%20Data%20Science%20Capstone/Week%201/labs-jupyter-spacex-Data%20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guyen-Minh-Long/IBM_Data_Science/blob/main/10.%20Applied%20Data%20Science%20Capstone/Week%202/jupyter-labs-eda-dataviz.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guyen-Minh-Long/IBM_Data_Science/blob/main/10.%20Applied%20Data%20Science%20Capstone/Week%202/jupyter-labs-eda-sql-coursera_sqllite.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guyen-Minh-Long/IBM_Data_Science/blob/main/10.%20Applied%20Data%20Science%20Capstone/Week%203/lab_jupyter_launch_site_loca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guyen-Minh-Long/IBM_Data_Science/blob/main/10.%20Applied%20Data%20Science%20Capstone/Week%203/spacex_dash_app.py"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guyen-Minh-Long/IBM_Data_Science/blob/main/10.%20Applied%20Data%20Science%20Capstone/Week%204/SpaceX_Machine_Learning_Prediction_Part_5.jupyterlite.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meeyland.com/tin-tuc/data-splitting-la-gi-ty-le-traindevtest-phu-hop-nhat-37817814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Nguyen-Minh-Long/IBM_Data_Science/blob/main/10.%20Applied%20Data%20Science%20Capstone/Week%201/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guyen-Minh-Long/IBM_Data_Science/blob/main/10.%20Applied%20Data%20Science%20Capstone/Week%201/jupyter-labs-web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4570" y="4450458"/>
            <a:ext cx="2815713" cy="984885"/>
          </a:xfrm>
          <a:prstGeom prst="rect">
            <a:avLst/>
          </a:prstGeom>
          <a:noFill/>
        </p:spPr>
        <p:txBody>
          <a:bodyPr wrap="square" lIns="91440" tIns="45720" rIns="91440" bIns="45720" rtlCol="0" anchor="t">
            <a:spAutoFit/>
          </a:bodyPr>
          <a:lstStyle/>
          <a:p>
            <a:pPr algn="ctr"/>
            <a:r>
              <a:rPr lang="en-US" sz="2000" dirty="0">
                <a:solidFill>
                  <a:schemeClr val="bg1"/>
                </a:solidFill>
                <a:latin typeface="Times New Roman" panose="02020603050405020304" pitchFamily="18" charset="0"/>
                <a:ea typeface="SF Pro" pitchFamily="2" charset="0"/>
                <a:cs typeface="Times New Roman" panose="02020603050405020304" pitchFamily="18" charset="0"/>
              </a:rPr>
              <a:t>NGUYEN MINH LONG</a:t>
            </a:r>
          </a:p>
          <a:p>
            <a:pPr algn="ctr"/>
            <a:endParaRPr lang="en-US" sz="2000" dirty="0">
              <a:solidFill>
                <a:schemeClr val="bg1"/>
              </a:solidFill>
              <a:latin typeface="Times New Roman" panose="02020603050405020304" pitchFamily="18" charset="0"/>
              <a:ea typeface="SF Pro" pitchFamily="2" charset="0"/>
              <a:cs typeface="Times New Roman" panose="02020603050405020304" pitchFamily="18" charset="0"/>
            </a:endParaRPr>
          </a:p>
          <a:p>
            <a:pPr algn="ctr"/>
            <a:r>
              <a:rPr lang="en-US" dirty="0">
                <a:solidFill>
                  <a:schemeClr val="bg1"/>
                </a:solidFill>
                <a:latin typeface="Times New Roman" panose="02020603050405020304" pitchFamily="18" charset="0"/>
                <a:ea typeface="SF Pro" pitchFamily="2" charset="0"/>
                <a:cs typeface="Times New Roman" panose="02020603050405020304" pitchFamily="18" charset="0"/>
              </a:rPr>
              <a:t>2023/12/29</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01194"/>
            <a:ext cx="10687961" cy="5118156"/>
          </a:xfrm>
          <a:prstGeom prst="rect">
            <a:avLst/>
          </a:prstGeom>
        </p:spPr>
        <p:txBody>
          <a:bodyPr/>
          <a:lstStyle/>
          <a:p>
            <a:pPr>
              <a:lnSpc>
                <a:spcPct val="100000"/>
              </a:lnSpc>
            </a:pPr>
            <a:r>
              <a:rPr lang="en-US" sz="2200" dirty="0">
                <a:latin typeface="Times New Roman" panose="02020603050405020304" pitchFamily="18" charset="0"/>
                <a:cs typeface="Times New Roman" panose="02020603050405020304" pitchFamily="18" charset="0"/>
              </a:rPr>
              <a:t>There are several different cases where the booster did not land successfully (True Ocean, True RTLS, …).</a:t>
            </a:r>
          </a:p>
          <a:p>
            <a:pPr lvl="1">
              <a:lnSpc>
                <a:spcPct val="100000"/>
              </a:lnSpc>
            </a:pPr>
            <a:r>
              <a:rPr lang="en-US" sz="2200" dirty="0">
                <a:latin typeface="Times New Roman" panose="02020603050405020304" pitchFamily="18" charset="0"/>
                <a:cs typeface="Times New Roman" panose="02020603050405020304" pitchFamily="18" charset="0"/>
              </a:rPr>
              <a:t>We will mainly convert into Training Labels</a:t>
            </a:r>
          </a:p>
          <a:p>
            <a:pPr lvl="2">
              <a:lnSpc>
                <a:spcPct val="10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“1” means the booster successfully landed (True Ocean, True RTLS, …).</a:t>
            </a:r>
          </a:p>
          <a:p>
            <a:pPr lvl="2">
              <a:lnSpc>
                <a:spcPct val="10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“0” means it was unsuccessful (False Ocean, False RTLS, …).</a:t>
            </a:r>
          </a:p>
          <a:p>
            <a:pPr>
              <a:lnSpc>
                <a:spcPct val="100000"/>
              </a:lnSpc>
            </a:pPr>
            <a:r>
              <a:rPr lang="en-US" sz="2200" dirty="0">
                <a:latin typeface="Times New Roman" panose="02020603050405020304" pitchFamily="18" charset="0"/>
                <a:cs typeface="Times New Roman" panose="02020603050405020304" pitchFamily="18" charset="0"/>
              </a:rPr>
              <a:t>For each value of the Outcome column, we will assign a value of 0 or 1.</a:t>
            </a:r>
          </a:p>
          <a:p>
            <a:pPr>
              <a:lnSpc>
                <a:spcPct val="100000"/>
              </a:lnSpc>
            </a:pPr>
            <a:r>
              <a:rPr lang="en-US" sz="2200" dirty="0">
                <a:latin typeface="Times New Roman" panose="02020603050405020304" pitchFamily="18" charset="0"/>
                <a:cs typeface="Times New Roman" panose="02020603050405020304" pitchFamily="18" charset="0"/>
              </a:rPr>
              <a:t>Finally, combine the sequence 0 and 1 into the dataset.</a:t>
            </a:r>
          </a:p>
          <a:p>
            <a:pPr lvl="1">
              <a:lnSpc>
                <a:spcPct val="100000"/>
              </a:lnSpc>
            </a:pPr>
            <a:r>
              <a:rPr lang="en-US" sz="2200" dirty="0">
                <a:latin typeface="Times New Roman" panose="02020603050405020304" pitchFamily="18" charset="0"/>
                <a:cs typeface="Times New Roman" panose="02020603050405020304" pitchFamily="18" charset="0"/>
              </a:rPr>
              <a:t>Example: Value “True Ocean” will correspond to the value "1" of the new "Class" column.</a:t>
            </a:r>
          </a:p>
          <a:p>
            <a:pPr marL="0" indent="0">
              <a:lnSpc>
                <a:spcPct val="100000"/>
              </a:lnSpc>
              <a:buNone/>
            </a:pPr>
            <a:r>
              <a:rPr lang="en-US" sz="2200" b="1" dirty="0">
                <a:latin typeface="Times New Roman" panose="02020603050405020304" pitchFamily="18" charset="0"/>
                <a:cs typeface="Times New Roman" panose="02020603050405020304" pitchFamily="18" charset="0"/>
              </a:rPr>
              <a:t>*Data Wrangling Notebook*</a:t>
            </a:r>
          </a:p>
          <a:p>
            <a:pPr marL="0" indent="0">
              <a:lnSpc>
                <a:spcPct val="100000"/>
              </a:lnSpc>
              <a:buNone/>
            </a:pPr>
            <a:r>
              <a:rPr lang="en-US" sz="2200" dirty="0">
                <a:solidFill>
                  <a:srgbClr val="0B49CB"/>
                </a:solidFill>
                <a:latin typeface="Times New Roman" panose="02020603050405020304" pitchFamily="18" charset="0"/>
                <a:cs typeface="Times New Roman" panose="02020603050405020304" pitchFamily="18" charset="0"/>
                <a:hlinkClick r:id="rId3"/>
              </a:rPr>
              <a:t>https://github.com/Nguyen-Minh-Long/IBM_Data_Science/blob/main/10.%20Applied%20Data%20Science%20Capstone/Week%201/labs-jupyter-spacex-Data%20wrangling.ipynb</a:t>
            </a:r>
            <a:endParaRPr lang="en-US" sz="2200" dirty="0">
              <a:solidFill>
                <a:srgbClr val="0B49CB"/>
              </a:solidFill>
              <a:latin typeface="Times New Roman" panose="02020603050405020304" pitchFamily="18" charset="0"/>
              <a:cs typeface="Times New Roman" panose="02020603050405020304" pitchFamily="18" charset="0"/>
            </a:endParaRPr>
          </a:p>
          <a:p>
            <a:pPr marL="0" indent="0">
              <a:lnSpc>
                <a:spcPct val="100000"/>
              </a:lnSpc>
              <a:buNone/>
            </a:pPr>
            <a:endParaRPr lang="en-US" sz="22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1664"/>
            <a:ext cx="10114300" cy="4955547"/>
          </a:xfrm>
          <a:prstGeom prst="rect">
            <a:avLst/>
          </a:prstGeom>
        </p:spPr>
        <p:txBody>
          <a:bodyPr lIns="91440" tIns="45720" rIns="91440" bIns="45720" anchor="t"/>
          <a:lstStyle/>
          <a:p>
            <a:pPr>
              <a:lnSpc>
                <a:spcPct val="150000"/>
              </a:lnSpc>
              <a:spcBef>
                <a:spcPts val="1400"/>
              </a:spcBef>
            </a:pPr>
            <a:r>
              <a:rPr lang="en-US" sz="2200" dirty="0">
                <a:latin typeface="Times New Roman" panose="02020603050405020304" pitchFamily="18" charset="0"/>
                <a:cs typeface="Times New Roman" panose="02020603050405020304" pitchFamily="18" charset="0"/>
              </a:rPr>
              <a:t>In this project, I use scatter plot, bar plot, and line plot. Most of which use scatter plot.</a:t>
            </a:r>
          </a:p>
          <a:p>
            <a:pPr>
              <a:lnSpc>
                <a:spcPct val="150000"/>
              </a:lnSpc>
              <a:spcBef>
                <a:spcPts val="1400"/>
              </a:spcBef>
            </a:pPr>
            <a:r>
              <a:rPr lang="en-US" sz="2200" dirty="0">
                <a:latin typeface="Times New Roman" panose="02020603050405020304" pitchFamily="18" charset="0"/>
                <a:cs typeface="Times New Roman" panose="02020603050405020304" pitchFamily="18" charset="0"/>
              </a:rPr>
              <a:t>Determining a successes or failed landing depends on many factors, so using a scatter plot is most appropriate when comparing the relationship between two variables.</a:t>
            </a:r>
          </a:p>
          <a:p>
            <a:pPr lvl="1">
              <a:lnSpc>
                <a:spcPct val="150000"/>
              </a:lnSpc>
              <a:spcBef>
                <a:spcPts val="1400"/>
              </a:spcBef>
            </a:pPr>
            <a:r>
              <a:rPr lang="en-US" sz="2200" dirty="0">
                <a:latin typeface="Times New Roman" panose="02020603050405020304" pitchFamily="18" charset="0"/>
                <a:cs typeface="Times New Roman" panose="02020603050405020304" pitchFamily="18" charset="0"/>
              </a:rPr>
              <a:t>Example: FlightNumber vs PayloadMass, FlightNumber vs LaunchSite, ...</a:t>
            </a:r>
          </a:p>
          <a:p>
            <a:pPr marL="0" indent="0">
              <a:lnSpc>
                <a:spcPct val="150000"/>
              </a:lnSpc>
              <a:spcBef>
                <a:spcPts val="1400"/>
              </a:spcBef>
              <a:buNone/>
            </a:pPr>
            <a:r>
              <a:rPr lang="en-US" sz="2200" b="1" dirty="0">
                <a:latin typeface="Times New Roman" panose="02020603050405020304" pitchFamily="18" charset="0"/>
                <a:cs typeface="Times New Roman" panose="02020603050405020304" pitchFamily="18" charset="0"/>
              </a:rPr>
              <a:t>*EDA with data visualization Notebook*</a:t>
            </a:r>
          </a:p>
          <a:p>
            <a:pPr marL="0" indent="0">
              <a:lnSpc>
                <a:spcPct val="150000"/>
              </a:lnSpc>
              <a:spcBef>
                <a:spcPts val="1400"/>
              </a:spcBef>
              <a:buNone/>
            </a:pPr>
            <a:r>
              <a:rPr lang="en-US" sz="2200" dirty="0">
                <a:latin typeface="Times New Roman" panose="02020603050405020304" pitchFamily="18" charset="0"/>
                <a:cs typeface="Times New Roman" panose="02020603050405020304" pitchFamily="18" charset="0"/>
                <a:hlinkClick r:id="rId3"/>
              </a:rPr>
              <a:t>https://github.com/Nguyen-Minh-Long/IBM_Data_Science/blob/main/10.%20Applied%20Data%20Science%20Capstone/Week%202/jupyter-labs-eda-dataviz.ipynb</a:t>
            </a:r>
            <a:endParaRPr lang="en-US" sz="2200" dirty="0">
              <a:latin typeface="Times New Roman" panose="02020603050405020304" pitchFamily="18" charset="0"/>
              <a:cs typeface="Times New Roman" panose="02020603050405020304" pitchFamily="18" charset="0"/>
            </a:endParaRPr>
          </a:p>
          <a:p>
            <a:pPr marL="457200" lvl="1" indent="0">
              <a:lnSpc>
                <a:spcPct val="150000"/>
              </a:lnSpc>
              <a:spcBef>
                <a:spcPts val="1400"/>
              </a:spcBef>
              <a:buNone/>
            </a:pPr>
            <a:endParaRPr lang="en-US" sz="1800" dirty="0">
              <a:latin typeface="Times New Roman" panose="02020603050405020304" pitchFamily="18" charset="0"/>
              <a:cs typeface="Times New Roman" panose="02020603050405020304" pitchFamily="18" charset="0"/>
            </a:endParaRPr>
          </a:p>
          <a:p>
            <a:pPr marL="457200" lvl="1" indent="0">
              <a:lnSpc>
                <a:spcPct val="150000"/>
              </a:lnSpc>
              <a:spcBef>
                <a:spcPts val="1400"/>
              </a:spcBef>
              <a:buNone/>
            </a:pPr>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latin typeface="Times New Roman" panose="02020603050405020304" pitchFamily="18" charset="0"/>
                <a:cs typeface="Times New Roman" panose="02020603050405020304" pitchFamily="18" charset="0"/>
              </a:rPr>
              <a:t>In this project, the SQL statements used include:</a:t>
            </a:r>
          </a:p>
          <a:p>
            <a:pPr marL="469900" lvl="1">
              <a:lnSpc>
                <a:spcPct val="100000"/>
              </a:lnSpc>
              <a:spcBef>
                <a:spcPts val="1280"/>
              </a:spcBef>
            </a:pPr>
            <a:r>
              <a:rPr lang="en-US" sz="2200" spc="-5" dirty="0">
                <a:latin typeface="Times New Roman" panose="02020603050405020304" pitchFamily="18" charset="0"/>
                <a:cs typeface="Times New Roman" panose="02020603050405020304" pitchFamily="18" charset="0"/>
              </a:rPr>
              <a:t>Loaded </a:t>
            </a:r>
            <a:r>
              <a:rPr lang="en-US" sz="2200" spc="-25" dirty="0">
                <a:latin typeface="Times New Roman" panose="02020603050405020304" pitchFamily="18" charset="0"/>
                <a:cs typeface="Times New Roman" panose="02020603050405020304" pitchFamily="18" charset="0"/>
              </a:rPr>
              <a:t>data </a:t>
            </a:r>
            <a:r>
              <a:rPr lang="en-US" sz="2200" spc="-10" dirty="0">
                <a:latin typeface="Times New Roman" panose="02020603050405020304" pitchFamily="18" charset="0"/>
                <a:cs typeface="Times New Roman" panose="02020603050405020304" pitchFamily="18" charset="0"/>
              </a:rPr>
              <a:t>set </a:t>
            </a:r>
            <a:r>
              <a:rPr lang="en-US" sz="2200" spc="-25" dirty="0">
                <a:latin typeface="Times New Roman" panose="02020603050405020304" pitchFamily="18" charset="0"/>
                <a:cs typeface="Times New Roman" panose="02020603050405020304" pitchFamily="18" charset="0"/>
              </a:rPr>
              <a:t>into </a:t>
            </a:r>
            <a:r>
              <a:rPr lang="en-US" sz="2200" dirty="0">
                <a:latin typeface="Times New Roman" panose="02020603050405020304" pitchFamily="18" charset="0"/>
                <a:cs typeface="Times New Roman" panose="02020603050405020304" pitchFamily="18" charset="0"/>
              </a:rPr>
              <a:t>IBM DB2</a:t>
            </a:r>
            <a:r>
              <a:rPr lang="en-US" sz="2200" spc="-1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Database.</a:t>
            </a:r>
            <a:endParaRPr lang="en-US" sz="2200" dirty="0">
              <a:latin typeface="Times New Roman" panose="02020603050405020304" pitchFamily="18" charset="0"/>
              <a:cs typeface="Times New Roman" panose="02020603050405020304" pitchFamily="18" charset="0"/>
            </a:endParaRPr>
          </a:p>
          <a:p>
            <a:pPr marL="469900" lvl="1">
              <a:lnSpc>
                <a:spcPct val="100000"/>
              </a:lnSpc>
              <a:spcBef>
                <a:spcPts val="1175"/>
              </a:spcBef>
            </a:pPr>
            <a:r>
              <a:rPr lang="en-US" sz="2200" spc="-5" dirty="0">
                <a:latin typeface="Times New Roman" panose="02020603050405020304" pitchFamily="18" charset="0"/>
                <a:cs typeface="Times New Roman" panose="02020603050405020304" pitchFamily="18" charset="0"/>
              </a:rPr>
              <a:t>Queried using SQL </a:t>
            </a:r>
            <a:r>
              <a:rPr lang="en-US" sz="2200" dirty="0">
                <a:latin typeface="Times New Roman" panose="02020603050405020304" pitchFamily="18" charset="0"/>
                <a:cs typeface="Times New Roman" panose="02020603050405020304" pitchFamily="18" charset="0"/>
              </a:rPr>
              <a:t>Python</a:t>
            </a:r>
            <a:r>
              <a:rPr lang="en-US" sz="2200" spc="-100" dirty="0">
                <a:latin typeface="Times New Roman" panose="02020603050405020304" pitchFamily="18" charset="0"/>
                <a:cs typeface="Times New Roman" panose="02020603050405020304" pitchFamily="18" charset="0"/>
              </a:rPr>
              <a:t> </a:t>
            </a:r>
            <a:r>
              <a:rPr lang="en-US" sz="2200" spc="-25" dirty="0">
                <a:latin typeface="Times New Roman" panose="02020603050405020304" pitchFamily="18" charset="0"/>
                <a:cs typeface="Times New Roman" panose="02020603050405020304" pitchFamily="18" charset="0"/>
              </a:rPr>
              <a:t>integration.</a:t>
            </a:r>
            <a:endParaRPr lang="en-US" sz="2200" dirty="0">
              <a:latin typeface="Times New Roman" panose="02020603050405020304" pitchFamily="18" charset="0"/>
              <a:cs typeface="Times New Roman" panose="02020603050405020304" pitchFamily="18" charset="0"/>
            </a:endParaRPr>
          </a:p>
          <a:p>
            <a:pPr marL="469900" lvl="1">
              <a:lnSpc>
                <a:spcPct val="100000"/>
              </a:lnSpc>
              <a:spcBef>
                <a:spcPts val="1560"/>
              </a:spcBef>
            </a:pPr>
            <a:r>
              <a:rPr lang="en-US" sz="2200" spc="-5" dirty="0">
                <a:latin typeface="Times New Roman" panose="02020603050405020304" pitchFamily="18" charset="0"/>
                <a:cs typeface="Times New Roman" panose="02020603050405020304" pitchFamily="18" charset="0"/>
              </a:rPr>
              <a:t>Queries </a:t>
            </a:r>
            <a:r>
              <a:rPr lang="en-US" sz="2200" spc="-20" dirty="0">
                <a:latin typeface="Times New Roman" panose="02020603050405020304" pitchFamily="18" charset="0"/>
                <a:cs typeface="Times New Roman" panose="02020603050405020304" pitchFamily="18" charset="0"/>
              </a:rPr>
              <a:t>were </a:t>
            </a:r>
            <a:r>
              <a:rPr lang="en-US" sz="2200" dirty="0">
                <a:latin typeface="Times New Roman" panose="02020603050405020304" pitchFamily="18" charset="0"/>
                <a:cs typeface="Times New Roman" panose="02020603050405020304" pitchFamily="18" charset="0"/>
              </a:rPr>
              <a:t>made </a:t>
            </a:r>
            <a:r>
              <a:rPr lang="en-US" sz="2200" spc="-20" dirty="0">
                <a:latin typeface="Times New Roman" panose="02020603050405020304" pitchFamily="18" charset="0"/>
                <a:cs typeface="Times New Roman" panose="02020603050405020304" pitchFamily="18" charset="0"/>
              </a:rPr>
              <a:t>to </a:t>
            </a:r>
            <a:r>
              <a:rPr lang="en-US" sz="2200" spc="-10" dirty="0">
                <a:latin typeface="Times New Roman" panose="02020603050405020304" pitchFamily="18" charset="0"/>
                <a:cs typeface="Times New Roman" panose="02020603050405020304" pitchFamily="18" charset="0"/>
              </a:rPr>
              <a:t>get </a:t>
            </a:r>
            <a:r>
              <a:rPr lang="en-US" sz="2200" dirty="0">
                <a:latin typeface="Times New Roman" panose="02020603050405020304" pitchFamily="18" charset="0"/>
                <a:cs typeface="Times New Roman" panose="02020603050405020304" pitchFamily="18" charset="0"/>
              </a:rPr>
              <a:t>a </a:t>
            </a:r>
            <a:r>
              <a:rPr lang="en-US" sz="2200" spc="-25" dirty="0">
                <a:latin typeface="Times New Roman" panose="02020603050405020304" pitchFamily="18" charset="0"/>
                <a:cs typeface="Times New Roman" panose="02020603050405020304" pitchFamily="18" charset="0"/>
              </a:rPr>
              <a:t>better </a:t>
            </a:r>
            <a:r>
              <a:rPr lang="en-US" sz="2200" spc="-20" dirty="0">
                <a:latin typeface="Times New Roman" panose="02020603050405020304" pitchFamily="18" charset="0"/>
                <a:cs typeface="Times New Roman" panose="02020603050405020304" pitchFamily="18" charset="0"/>
              </a:rPr>
              <a:t>understanding </a:t>
            </a:r>
            <a:r>
              <a:rPr lang="en-US" sz="2200" spc="-5" dirty="0">
                <a:latin typeface="Times New Roman" panose="02020603050405020304" pitchFamily="18" charset="0"/>
                <a:cs typeface="Times New Roman" panose="02020603050405020304" pitchFamily="18" charset="0"/>
              </a:rPr>
              <a:t>of </a:t>
            </a:r>
            <a:r>
              <a:rPr lang="en-US" sz="2200" dirty="0">
                <a:latin typeface="Times New Roman" panose="02020603050405020304" pitchFamily="18" charset="0"/>
                <a:cs typeface="Times New Roman" panose="02020603050405020304" pitchFamily="18" charset="0"/>
              </a:rPr>
              <a:t>the</a:t>
            </a:r>
            <a:r>
              <a:rPr lang="en-US" sz="2200" spc="25" dirty="0">
                <a:latin typeface="Times New Roman" panose="02020603050405020304" pitchFamily="18" charset="0"/>
                <a:cs typeface="Times New Roman" panose="02020603050405020304" pitchFamily="18" charset="0"/>
              </a:rPr>
              <a:t> </a:t>
            </a:r>
            <a:r>
              <a:rPr lang="en-US" sz="2200" spc="-20" dirty="0">
                <a:latin typeface="Times New Roman" panose="02020603050405020304" pitchFamily="18" charset="0"/>
                <a:cs typeface="Times New Roman" panose="02020603050405020304" pitchFamily="18" charset="0"/>
              </a:rPr>
              <a:t>dataset.</a:t>
            </a:r>
            <a:endParaRPr lang="en-US" sz="2200" dirty="0">
              <a:latin typeface="Times New Roman" panose="02020603050405020304" pitchFamily="18" charset="0"/>
              <a:cs typeface="Times New Roman" panose="02020603050405020304" pitchFamily="18" charset="0"/>
            </a:endParaRPr>
          </a:p>
          <a:p>
            <a:pPr marL="469900" marR="434975" lvl="1">
              <a:lnSpc>
                <a:spcPct val="100000"/>
              </a:lnSpc>
              <a:spcBef>
                <a:spcPts val="1440"/>
              </a:spcBef>
            </a:pPr>
            <a:r>
              <a:rPr lang="en-US" sz="2200" spc="-5" dirty="0">
                <a:latin typeface="Times New Roman" panose="02020603050405020304" pitchFamily="18" charset="0"/>
                <a:cs typeface="Times New Roman" panose="02020603050405020304" pitchFamily="18" charset="0"/>
              </a:rPr>
              <a:t>Queried </a:t>
            </a:r>
            <a:r>
              <a:rPr lang="en-US" sz="2200" spc="-20" dirty="0">
                <a:latin typeface="Times New Roman" panose="02020603050405020304" pitchFamily="18" charset="0"/>
                <a:cs typeface="Times New Roman" panose="02020603050405020304" pitchFamily="18" charset="0"/>
              </a:rPr>
              <a:t>information </a:t>
            </a:r>
            <a:r>
              <a:rPr lang="en-US" sz="2200" dirty="0">
                <a:latin typeface="Times New Roman" panose="02020603050405020304" pitchFamily="18" charset="0"/>
                <a:cs typeface="Times New Roman" panose="02020603050405020304" pitchFamily="18" charset="0"/>
              </a:rPr>
              <a:t>about launch </a:t>
            </a:r>
            <a:r>
              <a:rPr lang="en-US" sz="2200" spc="-20" dirty="0">
                <a:latin typeface="Times New Roman" panose="02020603050405020304" pitchFamily="18" charset="0"/>
                <a:cs typeface="Times New Roman" panose="02020603050405020304" pitchFamily="18" charset="0"/>
              </a:rPr>
              <a:t>site </a:t>
            </a:r>
            <a:r>
              <a:rPr lang="en-US" sz="2200" spc="-5" dirty="0">
                <a:latin typeface="Times New Roman" panose="02020603050405020304" pitchFamily="18" charset="0"/>
                <a:cs typeface="Times New Roman" panose="02020603050405020304" pitchFamily="18" charset="0"/>
              </a:rPr>
              <a:t>names, mission </a:t>
            </a:r>
            <a:r>
              <a:rPr lang="en-US" sz="2200" spc="-20" dirty="0">
                <a:latin typeface="Times New Roman" panose="02020603050405020304" pitchFamily="18" charset="0"/>
                <a:cs typeface="Times New Roman" panose="02020603050405020304" pitchFamily="18" charset="0"/>
              </a:rPr>
              <a:t>outcomes, various pay </a:t>
            </a:r>
            <a:r>
              <a:rPr lang="en-US" sz="2200" dirty="0">
                <a:latin typeface="Times New Roman" panose="02020603050405020304" pitchFamily="18" charset="0"/>
                <a:cs typeface="Times New Roman" panose="02020603050405020304" pitchFamily="18" charset="0"/>
              </a:rPr>
              <a:t>load </a:t>
            </a:r>
            <a:r>
              <a:rPr lang="en-US" sz="2200" spc="-25" dirty="0">
                <a:latin typeface="Times New Roman" panose="02020603050405020304" pitchFamily="18" charset="0"/>
                <a:cs typeface="Times New Roman" panose="02020603050405020304" pitchFamily="18" charset="0"/>
              </a:rPr>
              <a:t>sizes </a:t>
            </a:r>
            <a:r>
              <a:rPr lang="en-US" sz="2200" spc="-5" dirty="0">
                <a:latin typeface="Times New Roman" panose="02020603050405020304" pitchFamily="18" charset="0"/>
                <a:cs typeface="Times New Roman" panose="02020603050405020304" pitchFamily="18" charset="0"/>
              </a:rPr>
              <a:t>of  </a:t>
            </a:r>
            <a:r>
              <a:rPr lang="en-US" sz="2200" spc="-25" dirty="0">
                <a:latin typeface="Times New Roman" panose="02020603050405020304" pitchFamily="18" charset="0"/>
                <a:cs typeface="Times New Roman" panose="02020603050405020304" pitchFamily="18" charset="0"/>
              </a:rPr>
              <a:t>customers </a:t>
            </a:r>
            <a:r>
              <a:rPr lang="en-US" sz="2200" dirty="0">
                <a:latin typeface="Times New Roman" panose="02020603050405020304" pitchFamily="18" charset="0"/>
                <a:cs typeface="Times New Roman" panose="02020603050405020304" pitchFamily="18" charset="0"/>
              </a:rPr>
              <a:t>and </a:t>
            </a:r>
            <a:r>
              <a:rPr lang="en-US" sz="2200" spc="-20" dirty="0">
                <a:latin typeface="Times New Roman" panose="02020603050405020304" pitchFamily="18" charset="0"/>
                <a:cs typeface="Times New Roman" panose="02020603050405020304" pitchFamily="18" charset="0"/>
              </a:rPr>
              <a:t>booster </a:t>
            </a:r>
            <a:r>
              <a:rPr lang="en-US" sz="2200" spc="-25" dirty="0">
                <a:latin typeface="Times New Roman" panose="02020603050405020304" pitchFamily="18" charset="0"/>
                <a:cs typeface="Times New Roman" panose="02020603050405020304" pitchFamily="18" charset="0"/>
              </a:rPr>
              <a:t>versions, </a:t>
            </a:r>
            <a:r>
              <a:rPr lang="en-US" sz="2200" dirty="0">
                <a:latin typeface="Times New Roman" panose="02020603050405020304" pitchFamily="18" charset="0"/>
                <a:cs typeface="Times New Roman" panose="02020603050405020304" pitchFamily="18" charset="0"/>
              </a:rPr>
              <a:t>and landing</a:t>
            </a:r>
            <a:r>
              <a:rPr lang="en-US" sz="2200" spc="5"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outcomes.</a:t>
            </a:r>
            <a:endParaRPr lang="en-US" sz="2200" dirty="0">
              <a:latin typeface="Times New Roman" panose="02020603050405020304" pitchFamily="18" charset="0"/>
              <a:cs typeface="Times New Roman" panose="02020603050405020304" pitchFamily="18" charset="0"/>
            </a:endParaRPr>
          </a:p>
          <a:p>
            <a:pPr marL="0" indent="0">
              <a:lnSpc>
                <a:spcPct val="100000"/>
              </a:lnSpc>
              <a:buNone/>
            </a:pPr>
            <a:r>
              <a:rPr lang="en-US" sz="2200" b="1" dirty="0">
                <a:latin typeface="Times New Roman" panose="02020603050405020304" pitchFamily="18" charset="0"/>
                <a:cs typeface="Times New Roman" panose="02020603050405020304" pitchFamily="18" charset="0"/>
              </a:rPr>
              <a:t>*EDA with SQL Notebook*</a:t>
            </a:r>
          </a:p>
          <a:p>
            <a:pPr marL="0" indent="0">
              <a:lnSpc>
                <a:spcPct val="100000"/>
              </a:lnSpc>
              <a:buNone/>
            </a:pPr>
            <a:r>
              <a:rPr lang="en-US" sz="2200" dirty="0">
                <a:latin typeface="Times New Roman" panose="02020603050405020304" pitchFamily="18" charset="0"/>
                <a:cs typeface="Times New Roman" panose="02020603050405020304" pitchFamily="18" charset="0"/>
                <a:hlinkClick r:id="rId3"/>
              </a:rPr>
              <a:t>https://github.com/Nguyen-Minh-Long/IBM_Data_Science/blob/main/10.%20Applied%20Data%20Science%20Capstone/Week%202/jupyter-labs-eda-sql-coursera_sqllite.ipynb</a:t>
            </a:r>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Autofit/>
          </a:bodyPr>
          <a:lstStyle/>
          <a:p>
            <a:pPr marL="12700" marR="5080">
              <a:lnSpc>
                <a:spcPct val="150000"/>
              </a:lnSpc>
              <a:spcBef>
                <a:spcPts val="335"/>
              </a:spcBef>
            </a:pPr>
            <a:r>
              <a:rPr lang="en-US" sz="2200" spc="-5" dirty="0">
                <a:latin typeface="Times New Roman" panose="02020603050405020304" pitchFamily="18" charset="0"/>
                <a:cs typeface="Times New Roman" panose="02020603050405020304" pitchFamily="18" charset="0"/>
              </a:rPr>
              <a:t>Folium maps mark </a:t>
            </a:r>
            <a:r>
              <a:rPr lang="en-US" sz="2200" dirty="0">
                <a:latin typeface="Times New Roman" panose="02020603050405020304" pitchFamily="18" charset="0"/>
                <a:cs typeface="Times New Roman" panose="02020603050405020304" pitchFamily="18" charset="0"/>
              </a:rPr>
              <a:t>all launch sites, using Circle and Marker. Also including successful or failed launches at each Launch Site. Finally, there are examples of proximity to key locations: Coastline, Railway, Highway, and City using Polyline.</a:t>
            </a:r>
          </a:p>
          <a:p>
            <a:pPr marL="12700" marR="5080">
              <a:lnSpc>
                <a:spcPct val="150000"/>
              </a:lnSpc>
              <a:spcBef>
                <a:spcPts val="335"/>
              </a:spcBef>
            </a:pPr>
            <a:r>
              <a:rPr lang="en-US" sz="2200" dirty="0">
                <a:latin typeface="Times New Roman" panose="02020603050405020304" pitchFamily="18" charset="0"/>
                <a:cs typeface="Times New Roman" panose="02020603050405020304" pitchFamily="18" charset="0"/>
              </a:rPr>
              <a:t> Finding an optimal location for building a launch site certainly involves many factors. </a:t>
            </a:r>
            <a:r>
              <a:rPr lang="en-US" sz="2200" b="1" dirty="0">
                <a:latin typeface="Times New Roman" panose="02020603050405020304" pitchFamily="18" charset="0"/>
                <a:cs typeface="Times New Roman" panose="02020603050405020304" pitchFamily="18" charset="0"/>
              </a:rPr>
              <a:t>*Interactive map with Folium Notebook*</a:t>
            </a:r>
          </a:p>
          <a:p>
            <a:pPr marL="0" indent="0">
              <a:lnSpc>
                <a:spcPct val="150000"/>
              </a:lnSpc>
              <a:buNone/>
            </a:pPr>
            <a:r>
              <a:rPr lang="en-US" sz="2200" dirty="0">
                <a:latin typeface="Times New Roman" panose="02020603050405020304" pitchFamily="18" charset="0"/>
                <a:cs typeface="Times New Roman" panose="02020603050405020304" pitchFamily="18" charset="0"/>
                <a:hlinkClick r:id="rId3"/>
              </a:rPr>
              <a:t>https://github.com/Nguyen-Minh-Long/IBM_Data_Science/blob/main/10.%20Applied%20Data%20Science%20Capstone/Week%203/lab_jupyter_launch_site_location.ipynb</a:t>
            </a:r>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19710"/>
            <a:ext cx="10242119" cy="4899640"/>
          </a:xfrm>
          <a:prstGeom prst="rect">
            <a:avLst/>
          </a:prstGeom>
        </p:spPr>
        <p:txBody>
          <a:bodyPr vert="horz" lIns="91440" tIns="45720" rIns="91440" bIns="45720" rtlCol="0" anchor="t">
            <a:noAutofit/>
          </a:bodyPr>
          <a:lstStyle/>
          <a:p>
            <a:pPr marL="12700">
              <a:lnSpc>
                <a:spcPct val="100000"/>
              </a:lnSpc>
              <a:spcBef>
                <a:spcPts val="1200"/>
              </a:spcBef>
            </a:pPr>
            <a:r>
              <a:rPr lang="en-US" sz="2200" spc="-10" dirty="0">
                <a:latin typeface="Times New Roman" panose="02020603050405020304" pitchFamily="18" charset="0"/>
                <a:cs typeface="Times New Roman" panose="02020603050405020304" pitchFamily="18" charset="0"/>
              </a:rPr>
              <a:t>Dashboard </a:t>
            </a:r>
            <a:r>
              <a:rPr lang="en-US" sz="2200" dirty="0">
                <a:latin typeface="Times New Roman" panose="02020603050405020304" pitchFamily="18" charset="0"/>
                <a:cs typeface="Times New Roman" panose="02020603050405020304" pitchFamily="18" charset="0"/>
              </a:rPr>
              <a:t>includes a </a:t>
            </a:r>
            <a:r>
              <a:rPr lang="en-US" sz="2200" spc="-5" dirty="0">
                <a:latin typeface="Times New Roman" panose="02020603050405020304" pitchFamily="18" charset="0"/>
                <a:cs typeface="Times New Roman" panose="02020603050405020304" pitchFamily="18" charset="0"/>
              </a:rPr>
              <a:t>pie </a:t>
            </a:r>
            <a:r>
              <a:rPr lang="en-US" sz="2200" dirty="0">
                <a:latin typeface="Times New Roman" panose="02020603050405020304" pitchFamily="18" charset="0"/>
                <a:cs typeface="Times New Roman" panose="02020603050405020304" pitchFamily="18" charset="0"/>
              </a:rPr>
              <a:t>chart and a </a:t>
            </a:r>
            <a:r>
              <a:rPr lang="en-US" sz="2200" spc="-25" dirty="0">
                <a:latin typeface="Times New Roman" panose="02020603050405020304" pitchFamily="18" charset="0"/>
                <a:cs typeface="Times New Roman" panose="02020603050405020304" pitchFamily="18" charset="0"/>
              </a:rPr>
              <a:t>scatter</a:t>
            </a:r>
            <a:r>
              <a:rPr lang="en-US" sz="2200" spc="-13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plot.</a:t>
            </a:r>
            <a:endParaRPr lang="en-US" sz="2200" dirty="0">
              <a:latin typeface="Times New Roman" panose="02020603050405020304" pitchFamily="18" charset="0"/>
              <a:cs typeface="Times New Roman" panose="02020603050405020304" pitchFamily="18" charset="0"/>
            </a:endParaRPr>
          </a:p>
          <a:p>
            <a:pPr marL="469900" marR="84455" lvl="1">
              <a:lnSpc>
                <a:spcPts val="2290"/>
              </a:lnSpc>
              <a:spcBef>
                <a:spcPts val="1275"/>
              </a:spcBef>
            </a:pPr>
            <a:r>
              <a:rPr lang="en-US" sz="2200" spc="-5" dirty="0">
                <a:latin typeface="Times New Roman" panose="02020603050405020304" pitchFamily="18" charset="0"/>
                <a:cs typeface="Times New Roman" panose="02020603050405020304" pitchFamily="18" charset="0"/>
              </a:rPr>
              <a:t>A pie chart can be selected to show the distribution of successful landings across all launch site. It can also be used to display the number of successes or failures (in percentage) of each launch site.</a:t>
            </a:r>
          </a:p>
          <a:p>
            <a:pPr marL="469900" marR="84455" lvl="1">
              <a:lnSpc>
                <a:spcPts val="2290"/>
              </a:lnSpc>
              <a:spcBef>
                <a:spcPts val="1275"/>
              </a:spcBef>
            </a:pPr>
            <a:r>
              <a:rPr lang="en-US" sz="2200" spc="-25" dirty="0">
                <a:latin typeface="Times New Roman" panose="02020603050405020304" pitchFamily="18" charset="0"/>
                <a:cs typeface="Times New Roman" panose="02020603050405020304" pitchFamily="18" charset="0"/>
              </a:rPr>
              <a:t>Scatter plot takes two inputs: all launch site or each launch site with payload. </a:t>
            </a:r>
            <a:r>
              <a:rPr lang="en-US" sz="2200" spc="-5" dirty="0">
                <a:latin typeface="Times New Roman" panose="02020603050405020304" pitchFamily="18" charset="0"/>
                <a:cs typeface="Times New Roman" panose="02020603050405020304" pitchFamily="18" charset="0"/>
              </a:rPr>
              <a:t>Payload mass can be adjusted to a value within a range of 0 – 10,000 kg</a:t>
            </a:r>
            <a:r>
              <a:rPr lang="en-US" sz="2200" dirty="0">
                <a:latin typeface="Times New Roman" panose="02020603050405020304" pitchFamily="18" charset="0"/>
                <a:cs typeface="Times New Roman" panose="02020603050405020304" pitchFamily="18" charset="0"/>
              </a:rPr>
              <a:t>.</a:t>
            </a:r>
          </a:p>
          <a:p>
            <a:pPr marL="12700">
              <a:lnSpc>
                <a:spcPct val="100000"/>
              </a:lnSpc>
              <a:spcBef>
                <a:spcPts val="1050"/>
              </a:spcBef>
            </a:pPr>
            <a:r>
              <a:rPr lang="en-US" sz="2200" spc="-5" dirty="0">
                <a:latin typeface="Times New Roman" panose="02020603050405020304" pitchFamily="18" charset="0"/>
                <a:cs typeface="Times New Roman" panose="02020603050405020304" pitchFamily="18" charset="0"/>
              </a:rPr>
              <a:t>The pie </a:t>
            </a:r>
            <a:r>
              <a:rPr lang="en-US" sz="2200" dirty="0">
                <a:latin typeface="Times New Roman" panose="02020603050405020304" pitchFamily="18" charset="0"/>
                <a:cs typeface="Times New Roman" panose="02020603050405020304" pitchFamily="18" charset="0"/>
              </a:rPr>
              <a:t>chart is </a:t>
            </a:r>
            <a:r>
              <a:rPr lang="en-US" sz="2200" spc="-5" dirty="0">
                <a:latin typeface="Times New Roman" panose="02020603050405020304" pitchFamily="18" charset="0"/>
                <a:cs typeface="Times New Roman" panose="02020603050405020304" pitchFamily="18" charset="0"/>
              </a:rPr>
              <a:t>used </a:t>
            </a:r>
            <a:r>
              <a:rPr lang="en-US" sz="2200" spc="-20" dirty="0">
                <a:latin typeface="Times New Roman" panose="02020603050405020304" pitchFamily="18" charset="0"/>
                <a:cs typeface="Times New Roman" panose="02020603050405020304" pitchFamily="18" charset="0"/>
              </a:rPr>
              <a:t>to visualize </a:t>
            </a:r>
            <a:r>
              <a:rPr lang="en-US" sz="2200" dirty="0">
                <a:latin typeface="Times New Roman" panose="02020603050405020304" pitchFamily="18" charset="0"/>
                <a:cs typeface="Times New Roman" panose="02020603050405020304" pitchFamily="18" charset="0"/>
              </a:rPr>
              <a:t>launch </a:t>
            </a:r>
            <a:r>
              <a:rPr lang="en-US" sz="2200" spc="-20" dirty="0">
                <a:latin typeface="Times New Roman" panose="02020603050405020304" pitchFamily="18" charset="0"/>
                <a:cs typeface="Times New Roman" panose="02020603050405020304" pitchFamily="18" charset="0"/>
              </a:rPr>
              <a:t>site </a:t>
            </a:r>
            <a:r>
              <a:rPr lang="en-US" sz="2200" dirty="0">
                <a:latin typeface="Times New Roman" panose="02020603050405020304" pitchFamily="18" charset="0"/>
                <a:cs typeface="Times New Roman" panose="02020603050405020304" pitchFamily="18" charset="0"/>
              </a:rPr>
              <a:t>success</a:t>
            </a:r>
            <a:r>
              <a:rPr lang="en-US" sz="2200" spc="20" dirty="0">
                <a:latin typeface="Times New Roman" panose="02020603050405020304" pitchFamily="18" charset="0"/>
                <a:cs typeface="Times New Roman" panose="02020603050405020304" pitchFamily="18" charset="0"/>
              </a:rPr>
              <a:t> </a:t>
            </a:r>
            <a:r>
              <a:rPr lang="en-US" sz="2200" spc="-40" dirty="0">
                <a:latin typeface="Times New Roman" panose="02020603050405020304" pitchFamily="18" charset="0"/>
                <a:cs typeface="Times New Roman" panose="02020603050405020304" pitchFamily="18" charset="0"/>
              </a:rPr>
              <a:t>rate.</a:t>
            </a:r>
            <a:endParaRPr lang="en-US" sz="2200" dirty="0">
              <a:latin typeface="Times New Roman" panose="02020603050405020304" pitchFamily="18" charset="0"/>
              <a:cs typeface="Times New Roman" panose="02020603050405020304" pitchFamily="18" charset="0"/>
            </a:endParaRPr>
          </a:p>
          <a:p>
            <a:pPr marL="12700">
              <a:lnSpc>
                <a:spcPts val="2350"/>
              </a:lnSpc>
              <a:spcBef>
                <a:spcPts val="1105"/>
              </a:spcBef>
            </a:pPr>
            <a:r>
              <a:rPr lang="en-US" sz="2200" spc="-5" dirty="0">
                <a:latin typeface="Times New Roman" panose="02020603050405020304" pitchFamily="18" charset="0"/>
                <a:cs typeface="Times New Roman" panose="02020603050405020304" pitchFamily="18" charset="0"/>
              </a:rPr>
              <a:t>Scatter charts can help show how success varies by launch site, payload volume, and booster version category.</a:t>
            </a:r>
          </a:p>
          <a:p>
            <a:pPr marL="0" indent="0">
              <a:lnSpc>
                <a:spcPts val="2350"/>
              </a:lnSpc>
              <a:spcBef>
                <a:spcPts val="1105"/>
              </a:spcBef>
              <a:buNone/>
            </a:pPr>
            <a:r>
              <a:rPr lang="en-US" sz="2200" b="1" spc="-5"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Dashboard</a:t>
            </a:r>
            <a:r>
              <a:rPr lang="en-US" sz="2200" b="1" spc="-5" dirty="0">
                <a:latin typeface="Times New Roman" panose="02020603050405020304" pitchFamily="18" charset="0"/>
                <a:cs typeface="Times New Roman" panose="02020603050405020304" pitchFamily="18" charset="0"/>
              </a:rPr>
              <a:t>*</a:t>
            </a:r>
          </a:p>
          <a:p>
            <a:pPr marL="0" indent="0">
              <a:lnSpc>
                <a:spcPts val="2350"/>
              </a:lnSpc>
              <a:spcBef>
                <a:spcPts val="1105"/>
              </a:spcBef>
              <a:buNone/>
            </a:pPr>
            <a:r>
              <a:rPr lang="en-US" sz="2200" dirty="0">
                <a:latin typeface="Times New Roman" panose="02020603050405020304" pitchFamily="18" charset="0"/>
                <a:cs typeface="Times New Roman" panose="02020603050405020304" pitchFamily="18" charset="0"/>
                <a:hlinkClick r:id="rId3"/>
              </a:rPr>
              <a:t>https://github.com/Nguyen-Minh-Long/IBM_Data_Science/blob/main/10.%20Applied%20Data%20Science%20Capstone/Week%203/spacex_dash_app.py</a:t>
            </a:r>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9" name="Rectangle 31">
            <a:extLst>
              <a:ext uri="{FF2B5EF4-FFF2-40B4-BE49-F238E27FC236}">
                <a16:creationId xmlns:a16="http://schemas.microsoft.com/office/drawing/2014/main" id="{A6BCC578-9BB2-42CF-B99F-CCDFD0B9B2BB}"/>
              </a:ext>
            </a:extLst>
          </p:cNvPr>
          <p:cNvSpPr/>
          <p:nvPr/>
        </p:nvSpPr>
        <p:spPr>
          <a:xfrm>
            <a:off x="2253659" y="2448806"/>
            <a:ext cx="9553639" cy="956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700" dirty="0">
                <a:solidFill>
                  <a:schemeClr val="tx1"/>
                </a:solidFill>
              </a:rPr>
              <a:t>                            </a:t>
            </a:r>
            <a:endParaRPr lang="ko-KR" altLang="en-US" sz="2700" dirty="0">
              <a:solidFill>
                <a:schemeClr val="tx1"/>
              </a:solidFill>
            </a:endParaRP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597" y="4546370"/>
            <a:ext cx="10401752" cy="1498702"/>
          </a:xfrm>
          <a:prstGeom prst="rect">
            <a:avLst/>
          </a:prstGeo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a:t>
            </a:r>
            <a:r>
              <a:rPr lang="en-US" sz="2200" b="1" dirty="0">
                <a:solidFill>
                  <a:schemeClr val="accent3">
                    <a:lumMod val="25000"/>
                  </a:schemeClr>
                </a:solidFill>
                <a:latin typeface="Times New Roman" panose="02020603050405020304" pitchFamily="18" charset="0"/>
                <a:cs typeface="Times New Roman" panose="02020603050405020304" pitchFamily="18" charset="0"/>
              </a:rPr>
              <a:t>Predictive analysis Notebook</a:t>
            </a:r>
            <a:r>
              <a:rPr lang="en-US" sz="2200" b="1"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hlinkClick r:id="rId3"/>
              </a:rPr>
              <a:t>https://github.com/Nguyen-Minh-Long/IBM_Data_Science/blob/main/10.%20Applied%20Data%20Science%20Capstone/Week%204/SpaceX_Machine_Learning_Prediction_Part_5.jupyterlite.ipynb</a:t>
            </a:r>
            <a:endParaRPr lang="en-US" sz="22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그룹 1959">
            <a:extLst>
              <a:ext uri="{FF2B5EF4-FFF2-40B4-BE49-F238E27FC236}">
                <a16:creationId xmlns:a16="http://schemas.microsoft.com/office/drawing/2014/main" id="{0A47782B-9883-4E71-AA1A-900B011848EA}"/>
              </a:ext>
            </a:extLst>
          </p:cNvPr>
          <p:cNvGrpSpPr/>
          <p:nvPr/>
        </p:nvGrpSpPr>
        <p:grpSpPr>
          <a:xfrm>
            <a:off x="193984" y="1702673"/>
            <a:ext cx="11926951" cy="2487907"/>
            <a:chOff x="3384748" y="1952203"/>
            <a:chExt cx="7094615" cy="2683733"/>
          </a:xfrm>
        </p:grpSpPr>
        <p:grpSp>
          <p:nvGrpSpPr>
            <p:cNvPr id="7" name="그룹 1960">
              <a:extLst>
                <a:ext uri="{FF2B5EF4-FFF2-40B4-BE49-F238E27FC236}">
                  <a16:creationId xmlns:a16="http://schemas.microsoft.com/office/drawing/2014/main" id="{E2502EAD-21D1-4B2A-9E8F-913ED85ED4C7}"/>
                </a:ext>
              </a:extLst>
            </p:cNvPr>
            <p:cNvGrpSpPr/>
            <p:nvPr/>
          </p:nvGrpSpPr>
          <p:grpSpPr>
            <a:xfrm>
              <a:off x="3384748" y="1964264"/>
              <a:ext cx="1099899" cy="2445590"/>
              <a:chOff x="3127573" y="1754714"/>
              <a:chExt cx="1099899" cy="2445590"/>
            </a:xfrm>
          </p:grpSpPr>
          <p:cxnSp>
            <p:nvCxnSpPr>
              <p:cNvPr id="42" name="직선 연결선 1999">
                <a:extLst>
                  <a:ext uri="{FF2B5EF4-FFF2-40B4-BE49-F238E27FC236}">
                    <a16:creationId xmlns:a16="http://schemas.microsoft.com/office/drawing/2014/main" id="{723CA17B-5EB4-41F0-A84E-A907A3BAFA77}"/>
                  </a:ext>
                </a:extLst>
              </p:cNvPr>
              <p:cNvCxnSpPr>
                <a:cxnSpLocks/>
                <a:stCxn id="44" idx="2"/>
                <a:endCxn id="47" idx="0"/>
              </p:cNvCxnSpPr>
              <p:nvPr/>
            </p:nvCxnSpPr>
            <p:spPr>
              <a:xfrm flipH="1">
                <a:off x="3657593" y="2160829"/>
                <a:ext cx="9247" cy="169427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사각형: 둥근 모서리 2000">
                <a:extLst>
                  <a:ext uri="{FF2B5EF4-FFF2-40B4-BE49-F238E27FC236}">
                    <a16:creationId xmlns:a16="http://schemas.microsoft.com/office/drawing/2014/main" id="{89C04672-3E28-4CE7-9A8A-4CC5CCCA2CEC}"/>
                  </a:ext>
                </a:extLst>
              </p:cNvPr>
              <p:cNvSpPr/>
              <p:nvPr/>
            </p:nvSpPr>
            <p:spPr>
              <a:xfrm>
                <a:off x="3127573" y="2348592"/>
                <a:ext cx="1099899" cy="545678"/>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Assign variable</a:t>
                </a:r>
              </a:p>
            </p:txBody>
          </p:sp>
          <p:sp>
            <p:nvSpPr>
              <p:cNvPr id="44" name="TextBox 43">
                <a:extLst>
                  <a:ext uri="{FF2B5EF4-FFF2-40B4-BE49-F238E27FC236}">
                    <a16:creationId xmlns:a16="http://schemas.microsoft.com/office/drawing/2014/main" id="{9615385D-8346-4D42-BAE2-C6FF61446F72}"/>
                  </a:ext>
                </a:extLst>
              </p:cNvPr>
              <p:cNvSpPr txBox="1"/>
              <p:nvPr/>
            </p:nvSpPr>
            <p:spPr>
              <a:xfrm>
                <a:off x="3138358" y="1754714"/>
                <a:ext cx="1056963" cy="406115"/>
              </a:xfrm>
              <a:prstGeom prst="rect">
                <a:avLst/>
              </a:prstGeom>
              <a:solidFill>
                <a:schemeClr val="accent6">
                  <a:lumMod val="20000"/>
                  <a:lumOff val="80000"/>
                </a:schemeClr>
              </a:solidFill>
            </p:spPr>
            <p:txBody>
              <a:bodyPr wrap="square" rtlCol="0">
                <a:spAutoFit/>
              </a:bodyPr>
              <a:lstStyle/>
              <a:p>
                <a:pPr algn="ctr"/>
                <a:r>
                  <a:rPr lang="en-US" altLang="ko-KR" b="1" dirty="0">
                    <a:latin typeface="Times New Roman" panose="02020603050405020304" pitchFamily="18" charset="0"/>
                    <a:cs typeface="Times New Roman" panose="02020603050405020304" pitchFamily="18" charset="0"/>
                  </a:rPr>
                  <a:t>Class [0, 1]</a:t>
                </a:r>
                <a:endParaRPr lang="ko-KR" altLang="en-US" b="1"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D8D2892B-A99E-4957-BDD3-E3AEB11C96AD}"/>
                  </a:ext>
                </a:extLst>
              </p:cNvPr>
              <p:cNvSpPr txBox="1"/>
              <p:nvPr/>
            </p:nvSpPr>
            <p:spPr>
              <a:xfrm>
                <a:off x="3130646" y="3855107"/>
                <a:ext cx="1053892" cy="345197"/>
              </a:xfrm>
              <a:prstGeom prst="rect">
                <a:avLst/>
              </a:prstGeom>
              <a:solidFill>
                <a:schemeClr val="accent6">
                  <a:lumMod val="20000"/>
                  <a:lumOff val="80000"/>
                </a:schemeClr>
              </a:solidFill>
            </p:spPr>
            <p:txBody>
              <a:bodyPr wrap="square" rtlCol="0">
                <a:spAutoFit/>
              </a:bodyPr>
              <a:lstStyle/>
              <a:p>
                <a:pPr algn="ctr">
                  <a:lnSpc>
                    <a:spcPct val="80000"/>
                  </a:lnSpc>
                </a:pPr>
                <a:r>
                  <a:rPr lang="en-US" altLang="ko-KR" dirty="0">
                    <a:latin typeface="Times New Roman" panose="02020603050405020304" pitchFamily="18" charset="0"/>
                    <a:cs typeface="Times New Roman" panose="02020603050405020304" pitchFamily="18" charset="0"/>
                  </a:rPr>
                  <a:t>Preprocessing</a:t>
                </a:r>
              </a:p>
            </p:txBody>
          </p:sp>
        </p:grpSp>
        <p:grpSp>
          <p:nvGrpSpPr>
            <p:cNvPr id="8" name="그룹 1961">
              <a:extLst>
                <a:ext uri="{FF2B5EF4-FFF2-40B4-BE49-F238E27FC236}">
                  <a16:creationId xmlns:a16="http://schemas.microsoft.com/office/drawing/2014/main" id="{5DE9D959-E5F4-42DD-99F7-696FE3164775}"/>
                </a:ext>
              </a:extLst>
            </p:cNvPr>
            <p:cNvGrpSpPr/>
            <p:nvPr/>
          </p:nvGrpSpPr>
          <p:grpSpPr>
            <a:xfrm>
              <a:off x="4602875" y="1964263"/>
              <a:ext cx="1157994" cy="2110037"/>
              <a:chOff x="2117604" y="1754713"/>
              <a:chExt cx="1157994" cy="2110037"/>
            </a:xfrm>
          </p:grpSpPr>
          <p:cxnSp>
            <p:nvCxnSpPr>
              <p:cNvPr id="36" name="직선 연결선 1992">
                <a:extLst>
                  <a:ext uri="{FF2B5EF4-FFF2-40B4-BE49-F238E27FC236}">
                    <a16:creationId xmlns:a16="http://schemas.microsoft.com/office/drawing/2014/main" id="{CF140D2D-F429-4FFA-BF59-9EB9B69415B4}"/>
                  </a:ext>
                </a:extLst>
              </p:cNvPr>
              <p:cNvCxnSpPr>
                <a:cxnSpLocks/>
                <a:stCxn id="38" idx="2"/>
                <a:endCxn id="66" idx="0"/>
              </p:cNvCxnSpPr>
              <p:nvPr/>
            </p:nvCxnSpPr>
            <p:spPr>
              <a:xfrm flipH="1">
                <a:off x="2678628" y="2160828"/>
                <a:ext cx="30881" cy="170392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사각형: 둥근 모서리 1993">
                <a:extLst>
                  <a:ext uri="{FF2B5EF4-FFF2-40B4-BE49-F238E27FC236}">
                    <a16:creationId xmlns:a16="http://schemas.microsoft.com/office/drawing/2014/main" id="{737A61A0-D66D-4D8E-8A4F-E9BE2F743957}"/>
                  </a:ext>
                </a:extLst>
              </p:cNvPr>
              <p:cNvSpPr/>
              <p:nvPr/>
            </p:nvSpPr>
            <p:spPr>
              <a:xfrm>
                <a:off x="2117604" y="2346284"/>
                <a:ext cx="1157994" cy="53616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Data splitting</a:t>
                </a:r>
                <a:endParaRPr lang="en-US" b="1"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p:txBody>
          </p:sp>
          <p:sp>
            <p:nvSpPr>
              <p:cNvPr id="38" name="TextBox 37">
                <a:extLst>
                  <a:ext uri="{FF2B5EF4-FFF2-40B4-BE49-F238E27FC236}">
                    <a16:creationId xmlns:a16="http://schemas.microsoft.com/office/drawing/2014/main" id="{3932CD99-7B69-4441-A45A-BF79F4643144}"/>
                  </a:ext>
                </a:extLst>
              </p:cNvPr>
              <p:cNvSpPr txBox="1"/>
              <p:nvPr/>
            </p:nvSpPr>
            <p:spPr>
              <a:xfrm>
                <a:off x="2143419" y="1754713"/>
                <a:ext cx="1132179" cy="406115"/>
              </a:xfrm>
              <a:prstGeom prst="rect">
                <a:avLst/>
              </a:prstGeom>
              <a:solidFill>
                <a:schemeClr val="accent5">
                  <a:lumMod val="20000"/>
                  <a:lumOff val="80000"/>
                </a:schemeClr>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train_test_split</a:t>
                </a:r>
              </a:p>
            </p:txBody>
          </p:sp>
          <p:sp>
            <p:nvSpPr>
              <p:cNvPr id="41" name="TextBox 40">
                <a:extLst>
                  <a:ext uri="{FF2B5EF4-FFF2-40B4-BE49-F238E27FC236}">
                    <a16:creationId xmlns:a16="http://schemas.microsoft.com/office/drawing/2014/main" id="{F6B1951C-F58E-4393-A838-44656D783695}"/>
                  </a:ext>
                </a:extLst>
              </p:cNvPr>
              <p:cNvSpPr txBox="1"/>
              <p:nvPr/>
            </p:nvSpPr>
            <p:spPr>
              <a:xfrm>
                <a:off x="2143419" y="3193538"/>
                <a:ext cx="1106364" cy="345197"/>
              </a:xfrm>
              <a:prstGeom prst="rect">
                <a:avLst/>
              </a:prstGeom>
              <a:solidFill>
                <a:schemeClr val="accent5">
                  <a:lumMod val="20000"/>
                  <a:lumOff val="80000"/>
                </a:schemeClr>
              </a:solidFill>
            </p:spPr>
            <p:txBody>
              <a:bodyPr wrap="square" rtlCol="0">
                <a:spAutoFit/>
              </a:bodyPr>
              <a:lstStyle/>
              <a:p>
                <a:pPr algn="ctr">
                  <a:lnSpc>
                    <a:spcPct val="80000"/>
                  </a:lnSpc>
                </a:pPr>
                <a:r>
                  <a:rPr lang="en-US" altLang="ko-KR" dirty="0">
                    <a:latin typeface="Times New Roman" panose="02020603050405020304" pitchFamily="18" charset="0"/>
                    <a:cs typeface="Times New Roman" panose="02020603050405020304" pitchFamily="18" charset="0"/>
                  </a:rPr>
                  <a:t>Random_state = 2</a:t>
                </a:r>
              </a:p>
            </p:txBody>
          </p:sp>
        </p:grpSp>
        <p:grpSp>
          <p:nvGrpSpPr>
            <p:cNvPr id="9" name="그룹 1962">
              <a:extLst>
                <a:ext uri="{FF2B5EF4-FFF2-40B4-BE49-F238E27FC236}">
                  <a16:creationId xmlns:a16="http://schemas.microsoft.com/office/drawing/2014/main" id="{EDB7A5C2-3053-41D5-AFEA-015069B6B249}"/>
                </a:ext>
              </a:extLst>
            </p:cNvPr>
            <p:cNvGrpSpPr/>
            <p:nvPr/>
          </p:nvGrpSpPr>
          <p:grpSpPr>
            <a:xfrm>
              <a:off x="5870710" y="1952395"/>
              <a:ext cx="1070084" cy="2451696"/>
              <a:chOff x="1157344" y="1742845"/>
              <a:chExt cx="1070084" cy="2451696"/>
            </a:xfrm>
          </p:grpSpPr>
          <p:cxnSp>
            <p:nvCxnSpPr>
              <p:cNvPr id="30" name="직선 연결선 1985">
                <a:extLst>
                  <a:ext uri="{FF2B5EF4-FFF2-40B4-BE49-F238E27FC236}">
                    <a16:creationId xmlns:a16="http://schemas.microsoft.com/office/drawing/2014/main" id="{DAD5D892-8A94-4841-9B24-D4DF244E8806}"/>
                  </a:ext>
                </a:extLst>
              </p:cNvPr>
              <p:cNvCxnSpPr>
                <a:cxnSpLocks/>
                <a:stCxn id="32" idx="2"/>
                <a:endCxn id="33" idx="0"/>
              </p:cNvCxnSpPr>
              <p:nvPr/>
            </p:nvCxnSpPr>
            <p:spPr>
              <a:xfrm>
                <a:off x="1692387" y="2148961"/>
                <a:ext cx="0" cy="170614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사각형: 둥근 모서리 1986">
                <a:extLst>
                  <a:ext uri="{FF2B5EF4-FFF2-40B4-BE49-F238E27FC236}">
                    <a16:creationId xmlns:a16="http://schemas.microsoft.com/office/drawing/2014/main" id="{14D40638-222F-4DEB-A05C-3B5DC9F4938B}"/>
                  </a:ext>
                </a:extLst>
              </p:cNvPr>
              <p:cNvSpPr/>
              <p:nvPr/>
            </p:nvSpPr>
            <p:spPr>
              <a:xfrm>
                <a:off x="1157344" y="2346691"/>
                <a:ext cx="1070084" cy="535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Times New Roman" panose="02020603050405020304" pitchFamily="18" charset="0"/>
                    <a:cs typeface="Times New Roman" panose="02020603050405020304" pitchFamily="18" charset="0"/>
                  </a:rPr>
                  <a:t>GridSearchCV</a:t>
                </a:r>
                <a:endParaRPr lang="ko-KR" altLang="en-US" dirty="0"/>
              </a:p>
            </p:txBody>
          </p:sp>
          <p:sp>
            <p:nvSpPr>
              <p:cNvPr id="32" name="TextBox 31">
                <a:extLst>
                  <a:ext uri="{FF2B5EF4-FFF2-40B4-BE49-F238E27FC236}">
                    <a16:creationId xmlns:a16="http://schemas.microsoft.com/office/drawing/2014/main" id="{E11F1ACD-AA16-498C-8D15-59CE2825E4D3}"/>
                  </a:ext>
                </a:extLst>
              </p:cNvPr>
              <p:cNvSpPr txBox="1"/>
              <p:nvPr/>
            </p:nvSpPr>
            <p:spPr>
              <a:xfrm>
                <a:off x="1234482" y="1742845"/>
                <a:ext cx="915810" cy="406115"/>
              </a:xfrm>
              <a:prstGeom prst="rect">
                <a:avLst/>
              </a:prstGeom>
              <a:solidFill>
                <a:schemeClr val="accent4">
                  <a:lumMod val="20000"/>
                  <a:lumOff val="80000"/>
                </a:schemeClr>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Fit the object</a:t>
                </a:r>
              </a:p>
            </p:txBody>
          </p:sp>
          <p:sp>
            <p:nvSpPr>
              <p:cNvPr id="33" name="TextBox 32">
                <a:extLst>
                  <a:ext uri="{FF2B5EF4-FFF2-40B4-BE49-F238E27FC236}">
                    <a16:creationId xmlns:a16="http://schemas.microsoft.com/office/drawing/2014/main" id="{AF6E80E4-B53A-4E12-8A82-7DE089EE887B}"/>
                  </a:ext>
                </a:extLst>
              </p:cNvPr>
              <p:cNvSpPr txBox="1"/>
              <p:nvPr/>
            </p:nvSpPr>
            <p:spPr>
              <a:xfrm>
                <a:off x="1234483" y="3849344"/>
                <a:ext cx="915809" cy="345197"/>
              </a:xfrm>
              <a:prstGeom prst="rect">
                <a:avLst/>
              </a:prstGeom>
              <a:solidFill>
                <a:schemeClr val="accent4">
                  <a:lumMod val="20000"/>
                  <a:lumOff val="80000"/>
                </a:schemeClr>
              </a:solidFill>
            </p:spPr>
            <p:txBody>
              <a:bodyPr wrap="square" rtlCol="0">
                <a:spAutoFit/>
              </a:bodyPr>
              <a:lstStyle/>
              <a:p>
                <a:pPr algn="ctr">
                  <a:lnSpc>
                    <a:spcPct val="80000"/>
                  </a:lnSpc>
                </a:pPr>
                <a:r>
                  <a:rPr lang="en-US" dirty="0">
                    <a:latin typeface="Times New Roman" panose="02020603050405020304" pitchFamily="18" charset="0"/>
                    <a:cs typeface="Times New Roman" panose="02020603050405020304" pitchFamily="18" charset="0"/>
                  </a:rPr>
                  <a:t>CV = 10</a:t>
                </a:r>
              </a:p>
            </p:txBody>
          </p:sp>
          <p:sp>
            <p:nvSpPr>
              <p:cNvPr id="35" name="TextBox 34">
                <a:extLst>
                  <a:ext uri="{FF2B5EF4-FFF2-40B4-BE49-F238E27FC236}">
                    <a16:creationId xmlns:a16="http://schemas.microsoft.com/office/drawing/2014/main" id="{07D0964B-8708-4BCF-9E0D-0B3D231A20C3}"/>
                  </a:ext>
                </a:extLst>
              </p:cNvPr>
              <p:cNvSpPr txBox="1"/>
              <p:nvPr/>
            </p:nvSpPr>
            <p:spPr>
              <a:xfrm>
                <a:off x="1234482" y="3198200"/>
                <a:ext cx="876717" cy="351260"/>
              </a:xfrm>
              <a:prstGeom prst="rect">
                <a:avLst/>
              </a:prstGeom>
              <a:solidFill>
                <a:schemeClr val="accent4">
                  <a:lumMod val="20000"/>
                  <a:lumOff val="80000"/>
                </a:schemeClr>
              </a:solidFill>
            </p:spPr>
            <p:txBody>
              <a:bodyPr wrap="square" rtlCol="0">
                <a:spAutoFit/>
              </a:bodyPr>
              <a:lstStyle/>
              <a:p>
                <a:pPr algn="ctr">
                  <a:lnSpc>
                    <a:spcPct val="80000"/>
                  </a:lnSpc>
                </a:pPr>
                <a:r>
                  <a:rPr lang="en-US" dirty="0">
                    <a:latin typeface="Times New Roman" panose="02020603050405020304" pitchFamily="18" charset="0"/>
                    <a:cs typeface="Times New Roman" panose="02020603050405020304" pitchFamily="18" charset="0"/>
                  </a:rPr>
                  <a:t>Parameters</a:t>
                </a:r>
              </a:p>
            </p:txBody>
          </p:sp>
        </p:grpSp>
        <p:grpSp>
          <p:nvGrpSpPr>
            <p:cNvPr id="10" name="그룹 1963">
              <a:extLst>
                <a:ext uri="{FF2B5EF4-FFF2-40B4-BE49-F238E27FC236}">
                  <a16:creationId xmlns:a16="http://schemas.microsoft.com/office/drawing/2014/main" id="{E2D82464-DAED-40D6-85FE-96135614FC6E}"/>
                </a:ext>
              </a:extLst>
            </p:cNvPr>
            <p:cNvGrpSpPr/>
            <p:nvPr/>
          </p:nvGrpSpPr>
          <p:grpSpPr>
            <a:xfrm>
              <a:off x="9207873" y="1964074"/>
              <a:ext cx="1271490" cy="2451954"/>
              <a:chOff x="8950698" y="-524901"/>
              <a:chExt cx="1271490" cy="2451954"/>
            </a:xfrm>
          </p:grpSpPr>
          <p:cxnSp>
            <p:nvCxnSpPr>
              <p:cNvPr id="25" name="직선 연결선 1978">
                <a:extLst>
                  <a:ext uri="{FF2B5EF4-FFF2-40B4-BE49-F238E27FC236}">
                    <a16:creationId xmlns:a16="http://schemas.microsoft.com/office/drawing/2014/main" id="{7B3CD8A9-ADD4-4FD2-AA2A-733FA661E4C1}"/>
                  </a:ext>
                </a:extLst>
              </p:cNvPr>
              <p:cNvCxnSpPr>
                <a:cxnSpLocks/>
                <a:stCxn id="27" idx="2"/>
                <a:endCxn id="28" idx="0"/>
              </p:cNvCxnSpPr>
              <p:nvPr/>
            </p:nvCxnSpPr>
            <p:spPr>
              <a:xfrm>
                <a:off x="9584516" y="-126498"/>
                <a:ext cx="5363" cy="17149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사각형: 둥근 모서리 1979">
                <a:extLst>
                  <a:ext uri="{FF2B5EF4-FFF2-40B4-BE49-F238E27FC236}">
                    <a16:creationId xmlns:a16="http://schemas.microsoft.com/office/drawing/2014/main" id="{D73DA0FA-035F-44CC-A559-50BF9FE755C5}"/>
                  </a:ext>
                </a:extLst>
              </p:cNvPr>
              <p:cNvSpPr/>
              <p:nvPr/>
            </p:nvSpPr>
            <p:spPr>
              <a:xfrm>
                <a:off x="8950698" y="69168"/>
                <a:ext cx="1267230" cy="5456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latin typeface="Times New Roman" panose="02020603050405020304" pitchFamily="18" charset="0"/>
                    <a:cs typeface="Times New Roman" panose="02020603050405020304" pitchFamily="18" charset="0"/>
                  </a:rPr>
                  <a:t>Confusion Matrix</a:t>
                </a:r>
                <a:endParaRPr lang="en-US" dirty="0"/>
              </a:p>
            </p:txBody>
          </p:sp>
          <p:sp>
            <p:nvSpPr>
              <p:cNvPr id="27" name="TextBox 26">
                <a:extLst>
                  <a:ext uri="{FF2B5EF4-FFF2-40B4-BE49-F238E27FC236}">
                    <a16:creationId xmlns:a16="http://schemas.microsoft.com/office/drawing/2014/main" id="{988FEFCF-F8E4-49BF-BD43-8E36421B8E6B}"/>
                  </a:ext>
                </a:extLst>
              </p:cNvPr>
              <p:cNvSpPr txBox="1"/>
              <p:nvPr/>
            </p:nvSpPr>
            <p:spPr>
              <a:xfrm>
                <a:off x="8953064" y="-524901"/>
                <a:ext cx="1262903" cy="398403"/>
              </a:xfrm>
              <a:prstGeom prst="rect">
                <a:avLst/>
              </a:prstGeom>
              <a:solidFill>
                <a:schemeClr val="accent1">
                  <a:lumMod val="20000"/>
                  <a:lumOff val="80000"/>
                </a:schemeClr>
              </a:solidFill>
            </p:spPr>
            <p:txBody>
              <a:bodyPr wrap="square" rtlCol="0">
                <a:spAutoFit/>
              </a:bodyPr>
              <a:lstStyle/>
              <a:p>
                <a:pPr algn="ctr"/>
                <a:r>
                  <a:rPr lang="en-US" b="1" dirty="0"/>
                  <a:t>Predict</a:t>
                </a:r>
              </a:p>
            </p:txBody>
          </p:sp>
          <p:sp>
            <p:nvSpPr>
              <p:cNvPr id="28" name="TextBox 27">
                <a:extLst>
                  <a:ext uri="{FF2B5EF4-FFF2-40B4-BE49-F238E27FC236}">
                    <a16:creationId xmlns:a16="http://schemas.microsoft.com/office/drawing/2014/main" id="{85E9788B-35F3-497B-99D3-265F55F0EE4A}"/>
                  </a:ext>
                </a:extLst>
              </p:cNvPr>
              <p:cNvSpPr txBox="1"/>
              <p:nvPr/>
            </p:nvSpPr>
            <p:spPr>
              <a:xfrm>
                <a:off x="8957570" y="1588411"/>
                <a:ext cx="1264618" cy="338642"/>
              </a:xfrm>
              <a:prstGeom prst="rect">
                <a:avLst/>
              </a:prstGeom>
              <a:solidFill>
                <a:schemeClr val="accent1">
                  <a:lumMod val="20000"/>
                  <a:lumOff val="80000"/>
                </a:schemeClr>
              </a:solidFill>
            </p:spPr>
            <p:txBody>
              <a:bodyPr wrap="square" rtlCol="0">
                <a:spAutoFit/>
              </a:bodyPr>
              <a:lstStyle/>
              <a:p>
                <a:pPr algn="ctr">
                  <a:lnSpc>
                    <a:spcPct val="80000"/>
                  </a:lnSpc>
                </a:pPr>
                <a:r>
                  <a:rPr lang="en-US" dirty="0">
                    <a:latin typeface="Times New Roman" panose="02020603050405020304" pitchFamily="18" charset="0"/>
                    <a:cs typeface="Times New Roman" panose="02020603050405020304" pitchFamily="18" charset="0"/>
                  </a:rPr>
                  <a:t>Accuracy best score</a:t>
                </a:r>
              </a:p>
            </p:txBody>
          </p:sp>
        </p:grpSp>
        <p:grpSp>
          <p:nvGrpSpPr>
            <p:cNvPr id="11" name="그룹 1964">
              <a:extLst>
                <a:ext uri="{FF2B5EF4-FFF2-40B4-BE49-F238E27FC236}">
                  <a16:creationId xmlns:a16="http://schemas.microsoft.com/office/drawing/2014/main" id="{A026C8DC-56CC-4701-ABFE-517CB249C6E9}"/>
                </a:ext>
              </a:extLst>
            </p:cNvPr>
            <p:cNvGrpSpPr/>
            <p:nvPr/>
          </p:nvGrpSpPr>
          <p:grpSpPr>
            <a:xfrm>
              <a:off x="8238042" y="1952203"/>
              <a:ext cx="788588" cy="2683733"/>
              <a:chOff x="5752771" y="-536772"/>
              <a:chExt cx="788588" cy="2683733"/>
            </a:xfrm>
          </p:grpSpPr>
          <p:cxnSp>
            <p:nvCxnSpPr>
              <p:cNvPr id="19" name="직선 연결선 1972">
                <a:extLst>
                  <a:ext uri="{FF2B5EF4-FFF2-40B4-BE49-F238E27FC236}">
                    <a16:creationId xmlns:a16="http://schemas.microsoft.com/office/drawing/2014/main" id="{9AF491BF-4C1B-4532-8CFF-D7FE5D652797}"/>
                  </a:ext>
                </a:extLst>
              </p:cNvPr>
              <p:cNvCxnSpPr>
                <a:cxnSpLocks/>
                <a:stCxn id="21" idx="2"/>
                <a:endCxn id="24" idx="0"/>
              </p:cNvCxnSpPr>
              <p:nvPr/>
            </p:nvCxnSpPr>
            <p:spPr>
              <a:xfrm flipH="1">
                <a:off x="6147065" y="-118785"/>
                <a:ext cx="654" cy="16768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사각형: 둥근 모서리 1973">
                <a:extLst>
                  <a:ext uri="{FF2B5EF4-FFF2-40B4-BE49-F238E27FC236}">
                    <a16:creationId xmlns:a16="http://schemas.microsoft.com/office/drawing/2014/main" id="{534A8533-0B22-44F7-AE0C-59D7C05C2DA2}"/>
                  </a:ext>
                </a:extLst>
              </p:cNvPr>
              <p:cNvSpPr/>
              <p:nvPr/>
            </p:nvSpPr>
            <p:spPr>
              <a:xfrm>
                <a:off x="5754078" y="66859"/>
                <a:ext cx="783352" cy="54798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latin typeface="Times New Roman" panose="02020603050405020304" pitchFamily="18" charset="0"/>
                    <a:cs typeface="Times New Roman" panose="02020603050405020304" pitchFamily="18" charset="0"/>
                  </a:rPr>
                  <a:t>Accuracy</a:t>
                </a:r>
                <a:endParaRPr lang="en-US"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2BF395B-FA01-41E2-8CA1-26D3DC5C0571}"/>
                  </a:ext>
                </a:extLst>
              </p:cNvPr>
              <p:cNvSpPr txBox="1"/>
              <p:nvPr/>
            </p:nvSpPr>
            <p:spPr>
              <a:xfrm>
                <a:off x="5754078" y="-536772"/>
                <a:ext cx="787281" cy="417987"/>
              </a:xfrm>
              <a:prstGeom prst="rect">
                <a:avLst/>
              </a:prstGeom>
              <a:solidFill>
                <a:schemeClr val="accent2">
                  <a:lumMod val="20000"/>
                  <a:lumOff val="80000"/>
                </a:schemeClr>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Score</a:t>
                </a:r>
              </a:p>
            </p:txBody>
          </p:sp>
          <p:sp>
            <p:nvSpPr>
              <p:cNvPr id="23" name="TextBox 22">
                <a:extLst>
                  <a:ext uri="{FF2B5EF4-FFF2-40B4-BE49-F238E27FC236}">
                    <a16:creationId xmlns:a16="http://schemas.microsoft.com/office/drawing/2014/main" id="{2D27C652-85FA-4E7F-A35F-54527DEA4BDA}"/>
                  </a:ext>
                </a:extLst>
              </p:cNvPr>
              <p:cNvSpPr txBox="1"/>
              <p:nvPr/>
            </p:nvSpPr>
            <p:spPr>
              <a:xfrm>
                <a:off x="5786290" y="908969"/>
                <a:ext cx="753301" cy="345197"/>
              </a:xfrm>
              <a:prstGeom prst="rect">
                <a:avLst/>
              </a:prstGeom>
              <a:solidFill>
                <a:schemeClr val="accent2">
                  <a:lumMod val="20000"/>
                  <a:lumOff val="80000"/>
                </a:schemeClr>
              </a:solidFill>
            </p:spPr>
            <p:txBody>
              <a:bodyPr wrap="square" rtlCol="0">
                <a:spAutoFit/>
              </a:bodyPr>
              <a:lstStyle/>
              <a:p>
                <a:pPr algn="ctr">
                  <a:lnSpc>
                    <a:spcPct val="80000"/>
                  </a:lnSpc>
                </a:pPr>
                <a:r>
                  <a:rPr lang="en-US" dirty="0">
                    <a:latin typeface="Times New Roman" panose="02020603050405020304" pitchFamily="18" charset="0"/>
                    <a:cs typeface="Times New Roman" panose="02020603050405020304" pitchFamily="18" charset="0"/>
                  </a:rPr>
                  <a:t>Test data</a:t>
                </a:r>
              </a:p>
            </p:txBody>
          </p:sp>
          <p:sp>
            <p:nvSpPr>
              <p:cNvPr id="24" name="TextBox 23">
                <a:extLst>
                  <a:ext uri="{FF2B5EF4-FFF2-40B4-BE49-F238E27FC236}">
                    <a16:creationId xmlns:a16="http://schemas.microsoft.com/office/drawing/2014/main" id="{73EF3184-D31E-4FC8-8F38-4731D87B0CD7}"/>
                  </a:ext>
                </a:extLst>
              </p:cNvPr>
              <p:cNvSpPr txBox="1"/>
              <p:nvPr/>
            </p:nvSpPr>
            <p:spPr>
              <a:xfrm rot="10800000" flipV="1">
                <a:off x="5752771" y="1558096"/>
                <a:ext cx="788588" cy="588865"/>
              </a:xfrm>
              <a:prstGeom prst="rect">
                <a:avLst/>
              </a:prstGeom>
              <a:solidFill>
                <a:schemeClr val="accent2">
                  <a:lumMod val="20000"/>
                  <a:lumOff val="80000"/>
                </a:schemeClr>
              </a:solidFill>
            </p:spPr>
            <p:txBody>
              <a:bodyPr wrap="square" rtlCol="0">
                <a:spAutoFit/>
              </a:bodyPr>
              <a:lstStyle/>
              <a:p>
                <a:pPr algn="ctr">
                  <a:lnSpc>
                    <a:spcPct val="80000"/>
                  </a:lnSpc>
                </a:pPr>
                <a:r>
                  <a:rPr lang="en-US" dirty="0">
                    <a:latin typeface="Times New Roman" panose="02020603050405020304" pitchFamily="18" charset="0"/>
                    <a:cs typeface="Times New Roman" panose="02020603050405020304" pitchFamily="18" charset="0"/>
                  </a:rPr>
                  <a:t>X_test, Y_test</a:t>
                </a:r>
              </a:p>
            </p:txBody>
          </p:sp>
        </p:grpSp>
        <p:grpSp>
          <p:nvGrpSpPr>
            <p:cNvPr id="12" name="그룹 1965">
              <a:extLst>
                <a:ext uri="{FF2B5EF4-FFF2-40B4-BE49-F238E27FC236}">
                  <a16:creationId xmlns:a16="http://schemas.microsoft.com/office/drawing/2014/main" id="{FF37D0CB-42F9-4238-9C2F-5954F6C4EC28}"/>
                </a:ext>
              </a:extLst>
            </p:cNvPr>
            <p:cNvGrpSpPr/>
            <p:nvPr/>
          </p:nvGrpSpPr>
          <p:grpSpPr>
            <a:xfrm>
              <a:off x="7046070" y="1964075"/>
              <a:ext cx="1009015" cy="2445778"/>
              <a:chOff x="2332704" y="-524900"/>
              <a:chExt cx="1009015" cy="2445778"/>
            </a:xfrm>
          </p:grpSpPr>
          <p:cxnSp>
            <p:nvCxnSpPr>
              <p:cNvPr id="13" name="직선 연결선 1966">
                <a:extLst>
                  <a:ext uri="{FF2B5EF4-FFF2-40B4-BE49-F238E27FC236}">
                    <a16:creationId xmlns:a16="http://schemas.microsoft.com/office/drawing/2014/main" id="{2B43E8DA-5309-45D1-91D0-A3FEE140CBA9}"/>
                  </a:ext>
                </a:extLst>
              </p:cNvPr>
              <p:cNvCxnSpPr>
                <a:cxnSpLocks/>
                <a:stCxn id="15" idx="2"/>
                <a:endCxn id="16" idx="0"/>
              </p:cNvCxnSpPr>
              <p:nvPr/>
            </p:nvCxnSpPr>
            <p:spPr>
              <a:xfrm flipH="1">
                <a:off x="2837212" y="-118784"/>
                <a:ext cx="926" cy="169446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사각형: 둥근 모서리 1967">
                <a:extLst>
                  <a:ext uri="{FF2B5EF4-FFF2-40B4-BE49-F238E27FC236}">
                    <a16:creationId xmlns:a16="http://schemas.microsoft.com/office/drawing/2014/main" id="{EB282066-1593-4EAA-BACE-AFFF6BDD3139}"/>
                  </a:ext>
                </a:extLst>
              </p:cNvPr>
              <p:cNvSpPr/>
              <p:nvPr/>
            </p:nvSpPr>
            <p:spPr>
              <a:xfrm>
                <a:off x="2332705" y="66859"/>
                <a:ext cx="1009014" cy="53575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latin typeface="Times New Roman" panose="02020603050405020304" pitchFamily="18" charset="0"/>
                    <a:cs typeface="Times New Roman" panose="02020603050405020304" pitchFamily="18" charset="0"/>
                  </a:rPr>
                  <a:t>Model</a:t>
                </a:r>
                <a:endParaRPr lang="ko-KR" altLang="en-US" dirty="0"/>
              </a:p>
            </p:txBody>
          </p:sp>
          <p:sp>
            <p:nvSpPr>
              <p:cNvPr id="15" name="TextBox 14">
                <a:extLst>
                  <a:ext uri="{FF2B5EF4-FFF2-40B4-BE49-F238E27FC236}">
                    <a16:creationId xmlns:a16="http://schemas.microsoft.com/office/drawing/2014/main" id="{2E6B9E75-68A1-445E-BDAD-D1841047B7AD}"/>
                  </a:ext>
                </a:extLst>
              </p:cNvPr>
              <p:cNvSpPr txBox="1"/>
              <p:nvPr/>
            </p:nvSpPr>
            <p:spPr>
              <a:xfrm>
                <a:off x="2334557" y="-524900"/>
                <a:ext cx="1007162" cy="406115"/>
              </a:xfrm>
              <a:prstGeom prst="rect">
                <a:avLst/>
              </a:prstGeom>
              <a:solidFill>
                <a:schemeClr val="accent3">
                  <a:lumMod val="20000"/>
                  <a:lumOff val="80000"/>
                </a:schemeClr>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GridSearchCV</a:t>
                </a:r>
              </a:p>
            </p:txBody>
          </p:sp>
          <p:sp>
            <p:nvSpPr>
              <p:cNvPr id="16" name="TextBox 15">
                <a:extLst>
                  <a:ext uri="{FF2B5EF4-FFF2-40B4-BE49-F238E27FC236}">
                    <a16:creationId xmlns:a16="http://schemas.microsoft.com/office/drawing/2014/main" id="{88976F51-C7AA-4183-909F-4DD4ADA471BA}"/>
                  </a:ext>
                </a:extLst>
              </p:cNvPr>
              <p:cNvSpPr txBox="1"/>
              <p:nvPr/>
            </p:nvSpPr>
            <p:spPr>
              <a:xfrm>
                <a:off x="2332704" y="1575681"/>
                <a:ext cx="1009015" cy="345197"/>
              </a:xfrm>
              <a:prstGeom prst="rect">
                <a:avLst/>
              </a:prstGeom>
              <a:solidFill>
                <a:schemeClr val="accent3">
                  <a:lumMod val="20000"/>
                  <a:lumOff val="80000"/>
                </a:schemeClr>
              </a:solidFill>
            </p:spPr>
            <p:txBody>
              <a:bodyPr wrap="square" rtlCol="0">
                <a:spAutoFit/>
              </a:bodyPr>
              <a:lstStyle/>
              <a:p>
                <a:pPr algn="ctr">
                  <a:lnSpc>
                    <a:spcPct val="80000"/>
                  </a:lnSpc>
                </a:pPr>
                <a:r>
                  <a:rPr lang="en-US" altLang="ko-KR" dirty="0">
                    <a:latin typeface="Times New Roman" panose="02020603050405020304" pitchFamily="18" charset="0"/>
                    <a:cs typeface="Times New Roman" panose="02020603050405020304" pitchFamily="18" charset="0"/>
                  </a:rPr>
                  <a:t>Tree, KNN</a:t>
                </a:r>
              </a:p>
            </p:txBody>
          </p:sp>
          <p:sp>
            <p:nvSpPr>
              <p:cNvPr id="18" name="TextBox 17">
                <a:extLst>
                  <a:ext uri="{FF2B5EF4-FFF2-40B4-BE49-F238E27FC236}">
                    <a16:creationId xmlns:a16="http://schemas.microsoft.com/office/drawing/2014/main" id="{07811E10-D38D-4654-B7DB-D374E8D0DE6A}"/>
                  </a:ext>
                </a:extLst>
              </p:cNvPr>
              <p:cNvSpPr txBox="1"/>
              <p:nvPr/>
            </p:nvSpPr>
            <p:spPr>
              <a:xfrm>
                <a:off x="2332705" y="918774"/>
                <a:ext cx="1009014" cy="345197"/>
              </a:xfrm>
              <a:prstGeom prst="rect">
                <a:avLst/>
              </a:prstGeom>
              <a:solidFill>
                <a:schemeClr val="accent3">
                  <a:lumMod val="20000"/>
                  <a:lumOff val="80000"/>
                </a:schemeClr>
              </a:solidFill>
            </p:spPr>
            <p:txBody>
              <a:bodyPr wrap="square" rtlCol="0">
                <a:spAutoFit/>
              </a:bodyPr>
              <a:lstStyle/>
              <a:p>
                <a:pPr algn="ctr">
                  <a:lnSpc>
                    <a:spcPct val="80000"/>
                  </a:lnSpc>
                </a:pPr>
                <a:r>
                  <a:rPr lang="en-US" dirty="0">
                    <a:latin typeface="Times New Roman" panose="02020603050405020304" pitchFamily="18" charset="0"/>
                    <a:cs typeface="Times New Roman" panose="02020603050405020304" pitchFamily="18" charset="0"/>
                  </a:rPr>
                  <a:t>LogReg,</a:t>
                </a:r>
                <a:r>
                  <a:rPr lang="en-US" spc="-200"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SVM</a:t>
                </a:r>
                <a:endParaRPr lang="en-US" altLang="ko-KR" dirty="0">
                  <a:latin typeface="Times New Roman" panose="02020603050405020304" pitchFamily="18" charset="0"/>
                  <a:cs typeface="Times New Roman" panose="02020603050405020304" pitchFamily="18" charset="0"/>
                </a:endParaRPr>
              </a:p>
            </p:txBody>
          </p:sp>
        </p:grpSp>
      </p:grpSp>
      <p:sp>
        <p:nvSpPr>
          <p:cNvPr id="66" name="TextBox 65">
            <a:extLst>
              <a:ext uri="{FF2B5EF4-FFF2-40B4-BE49-F238E27FC236}">
                <a16:creationId xmlns:a16="http://schemas.microsoft.com/office/drawing/2014/main" id="{C84AACF0-DCC7-4E52-868F-D890AD689D67}"/>
              </a:ext>
            </a:extLst>
          </p:cNvPr>
          <p:cNvSpPr txBox="1"/>
          <p:nvPr/>
        </p:nvSpPr>
        <p:spPr>
          <a:xfrm>
            <a:off x="2254994" y="3669925"/>
            <a:ext cx="1859937" cy="313932"/>
          </a:xfrm>
          <a:prstGeom prst="rect">
            <a:avLst/>
          </a:prstGeom>
          <a:solidFill>
            <a:schemeClr val="accent5">
              <a:lumMod val="20000"/>
              <a:lumOff val="80000"/>
            </a:schemeClr>
          </a:solidFill>
        </p:spPr>
        <p:txBody>
          <a:bodyPr wrap="square" rtlCol="0">
            <a:spAutoFit/>
          </a:bodyPr>
          <a:lstStyle/>
          <a:p>
            <a:pPr algn="ctr">
              <a:lnSpc>
                <a:spcPct val="80000"/>
              </a:lnSpc>
            </a:pPr>
            <a:r>
              <a:rPr lang="en-US" altLang="ko-KR" dirty="0">
                <a:latin typeface="Times New Roman" panose="02020603050405020304" pitchFamily="18" charset="0"/>
                <a:cs typeface="Times New Roman" panose="02020603050405020304" pitchFamily="18" charset="0"/>
              </a:rPr>
              <a:t>Test_size = 0.2</a:t>
            </a:r>
          </a:p>
        </p:txBody>
      </p:sp>
      <p:sp>
        <p:nvSpPr>
          <p:cNvPr id="79" name="TextBox 78">
            <a:extLst>
              <a:ext uri="{FF2B5EF4-FFF2-40B4-BE49-F238E27FC236}">
                <a16:creationId xmlns:a16="http://schemas.microsoft.com/office/drawing/2014/main" id="{D57949AB-3941-499E-BFCB-9F72EE3EE3B0}"/>
              </a:ext>
            </a:extLst>
          </p:cNvPr>
          <p:cNvSpPr txBox="1"/>
          <p:nvPr/>
        </p:nvSpPr>
        <p:spPr>
          <a:xfrm>
            <a:off x="212116" y="3011957"/>
            <a:ext cx="1805702" cy="313932"/>
          </a:xfrm>
          <a:prstGeom prst="rect">
            <a:avLst/>
          </a:prstGeom>
          <a:solidFill>
            <a:schemeClr val="accent6">
              <a:lumMod val="20000"/>
              <a:lumOff val="80000"/>
            </a:schemeClr>
          </a:solidFill>
        </p:spPr>
        <p:txBody>
          <a:bodyPr wrap="square" rtlCol="0">
            <a:spAutoFit/>
          </a:bodyPr>
          <a:lstStyle/>
          <a:p>
            <a:pPr algn="ctr">
              <a:lnSpc>
                <a:spcPct val="80000"/>
              </a:lnSpc>
            </a:pPr>
            <a:r>
              <a:rPr lang="en-US" altLang="ko-KR" dirty="0">
                <a:latin typeface="Times New Roman" panose="02020603050405020304" pitchFamily="18" charset="0"/>
                <a:cs typeface="Times New Roman" panose="02020603050405020304" pitchFamily="18" charset="0"/>
              </a:rPr>
              <a:t>X, Y</a:t>
            </a:r>
          </a:p>
        </p:txBody>
      </p:sp>
      <p:sp>
        <p:nvSpPr>
          <p:cNvPr id="158" name="TextBox 157">
            <a:extLst>
              <a:ext uri="{FF2B5EF4-FFF2-40B4-BE49-F238E27FC236}">
                <a16:creationId xmlns:a16="http://schemas.microsoft.com/office/drawing/2014/main" id="{8A5DC20F-0613-46D1-84F3-C6932924FCB8}"/>
              </a:ext>
            </a:extLst>
          </p:cNvPr>
          <p:cNvSpPr txBox="1"/>
          <p:nvPr/>
        </p:nvSpPr>
        <p:spPr>
          <a:xfrm>
            <a:off x="9989578" y="3052011"/>
            <a:ext cx="2136728" cy="369332"/>
          </a:xfrm>
          <a:prstGeom prst="rect">
            <a:avLst/>
          </a:prstGeom>
          <a:solidFill>
            <a:schemeClr val="accent1">
              <a:lumMod val="20000"/>
              <a:lumOff val="80000"/>
            </a:schemeClr>
          </a:solid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TP, TN, FP, FN</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chemeClr val="bg1"/>
                </a:solidFill>
                <a:latin typeface="+mj-lt"/>
                <a:ea typeface="+mj-ea"/>
                <a:cs typeface="+mj-cs"/>
              </a:rPr>
              <a:t>Results</a:t>
            </a:r>
          </a:p>
        </p:txBody>
      </p:sp>
      <p:pic>
        <p:nvPicPr>
          <p:cNvPr id="15" name="Picture 14" descr="A screenshot of a graph&#10;&#10;Description automatically generated">
            <a:extLst>
              <a:ext uri="{FF2B5EF4-FFF2-40B4-BE49-F238E27FC236}">
                <a16:creationId xmlns:a16="http://schemas.microsoft.com/office/drawing/2014/main" id="{1BF988DD-7D5B-4DF8-B896-D48579C4BBB9}"/>
              </a:ext>
            </a:extLst>
          </p:cNvPr>
          <p:cNvPicPr>
            <a:picLocks noChangeAspect="1"/>
          </p:cNvPicPr>
          <p:nvPr/>
        </p:nvPicPr>
        <p:blipFill>
          <a:blip r:embed="rId3"/>
          <a:stretch>
            <a:fillRect/>
          </a:stretch>
        </p:blipFill>
        <p:spPr>
          <a:xfrm>
            <a:off x="1701801" y="1675227"/>
            <a:ext cx="8788398" cy="4394199"/>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
        <p:nvSpPr>
          <p:cNvPr id="21" name="TextBox 20">
            <a:extLst>
              <a:ext uri="{FF2B5EF4-FFF2-40B4-BE49-F238E27FC236}">
                <a16:creationId xmlns:a16="http://schemas.microsoft.com/office/drawing/2014/main" id="{387B5979-DB07-45C6-A382-23AD1162E197}"/>
              </a:ext>
            </a:extLst>
          </p:cNvPr>
          <p:cNvSpPr txBox="1"/>
          <p:nvPr/>
        </p:nvSpPr>
        <p:spPr>
          <a:xfrm>
            <a:off x="1609435" y="6214533"/>
            <a:ext cx="888076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Figure 1: Interactive analytics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
        <p:nvSpPr>
          <p:cNvPr id="21" name="TextBox 20">
            <a:extLst>
              <a:ext uri="{FF2B5EF4-FFF2-40B4-BE49-F238E27FC236}">
                <a16:creationId xmlns:a16="http://schemas.microsoft.com/office/drawing/2014/main" id="{387B5979-DB07-45C6-A382-23AD1162E197}"/>
              </a:ext>
            </a:extLst>
          </p:cNvPr>
          <p:cNvSpPr txBox="1"/>
          <p:nvPr/>
        </p:nvSpPr>
        <p:spPr>
          <a:xfrm>
            <a:off x="4028208" y="2245844"/>
            <a:ext cx="4135582"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Figure 2: Exploratory data analysis results</a:t>
            </a: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ACF18CE-0613-44D6-B84C-90DAF7A1425C}"/>
              </a:ext>
            </a:extLst>
          </p:cNvPr>
          <p:cNvSpPr txBox="1"/>
          <p:nvPr/>
        </p:nvSpPr>
        <p:spPr>
          <a:xfrm>
            <a:off x="3283166" y="6404023"/>
            <a:ext cx="5625666"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Figure 3: Predictive analysis results – Logistic Regression </a:t>
            </a:r>
            <a:endParaRPr lang="en-US" dirty="0">
              <a:latin typeface="Times New Roman" panose="02020603050405020304" pitchFamily="18" charset="0"/>
              <a:cs typeface="Times New Roman" panose="02020603050405020304" pitchFamily="18" charset="0"/>
            </a:endParaRPr>
          </a:p>
        </p:txBody>
      </p:sp>
      <p:pic>
        <p:nvPicPr>
          <p:cNvPr id="16" name="Picture 15" descr="A screen shot of a computer&#10;&#10;Description automatically generated">
            <a:extLst>
              <a:ext uri="{FF2B5EF4-FFF2-40B4-BE49-F238E27FC236}">
                <a16:creationId xmlns:a16="http://schemas.microsoft.com/office/drawing/2014/main" id="{E54DBA4C-6961-4E12-BC84-61B902E58754}"/>
              </a:ext>
            </a:extLst>
          </p:cNvPr>
          <p:cNvPicPr>
            <a:picLocks noChangeAspect="1"/>
          </p:cNvPicPr>
          <p:nvPr/>
        </p:nvPicPr>
        <p:blipFill>
          <a:blip r:embed="rId3"/>
          <a:stretch>
            <a:fillRect/>
          </a:stretch>
        </p:blipFill>
        <p:spPr>
          <a:xfrm>
            <a:off x="0" y="0"/>
            <a:ext cx="12192000" cy="2257778"/>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144803CC-13CD-4CFA-AE97-79B194B1074E}"/>
              </a:ext>
            </a:extLst>
          </p:cNvPr>
          <p:cNvPicPr>
            <a:picLocks noChangeAspect="1"/>
          </p:cNvPicPr>
          <p:nvPr/>
        </p:nvPicPr>
        <p:blipFill>
          <a:blip r:embed="rId4"/>
          <a:stretch>
            <a:fillRect/>
          </a:stretch>
        </p:blipFill>
        <p:spPr>
          <a:xfrm>
            <a:off x="4028208" y="2603221"/>
            <a:ext cx="4014525" cy="3800802"/>
          </a:xfrm>
          <a:prstGeom prst="rect">
            <a:avLst/>
          </a:prstGeom>
        </p:spPr>
      </p:pic>
    </p:spTree>
    <p:extLst>
      <p:ext uri="{BB962C8B-B14F-4D97-AF65-F5344CB8AC3E}">
        <p14:creationId xmlns:p14="http://schemas.microsoft.com/office/powerpoint/2010/main" val="1776797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12" name="TextBox 11">
            <a:extLst>
              <a:ext uri="{FF2B5EF4-FFF2-40B4-BE49-F238E27FC236}">
                <a16:creationId xmlns:a16="http://schemas.microsoft.com/office/drawing/2014/main" id="{F8D5FD13-A87B-49EA-8C4E-26350F137155}"/>
              </a:ext>
            </a:extLst>
          </p:cNvPr>
          <p:cNvSpPr txBox="1"/>
          <p:nvPr/>
        </p:nvSpPr>
        <p:spPr>
          <a:xfrm>
            <a:off x="1333968" y="5840907"/>
            <a:ext cx="506768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4: Scatter Plot Flight Number vs. Launch Site</a:t>
            </a:r>
          </a:p>
        </p:txBody>
      </p:sp>
      <p:sp>
        <p:nvSpPr>
          <p:cNvPr id="18" name="TextBox 17">
            <a:extLst>
              <a:ext uri="{FF2B5EF4-FFF2-40B4-BE49-F238E27FC236}">
                <a16:creationId xmlns:a16="http://schemas.microsoft.com/office/drawing/2014/main" id="{CF8FFF7A-D374-45D5-823B-BAAD32A305E1}"/>
              </a:ext>
            </a:extLst>
          </p:cNvPr>
          <p:cNvSpPr txBox="1"/>
          <p:nvPr/>
        </p:nvSpPr>
        <p:spPr>
          <a:xfrm>
            <a:off x="7317427" y="1539264"/>
            <a:ext cx="3968184" cy="51098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seems that as the number of flights increases, the success rate also increases.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Especially from the 20th flight onwards is a breakthrough period, significantly increasing the success rate.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addition, CCAFS SLC 40 is the place with the most launches.</a:t>
            </a:r>
          </a:p>
        </p:txBody>
      </p:sp>
      <p:pic>
        <p:nvPicPr>
          <p:cNvPr id="20" name="Picture 19">
            <a:extLst>
              <a:ext uri="{FF2B5EF4-FFF2-40B4-BE49-F238E27FC236}">
                <a16:creationId xmlns:a16="http://schemas.microsoft.com/office/drawing/2014/main" id="{C08E46CC-A2BA-4363-B7A2-9578858EE8E8}"/>
              </a:ext>
            </a:extLst>
          </p:cNvPr>
          <p:cNvPicPr>
            <a:picLocks noChangeAspect="1"/>
          </p:cNvPicPr>
          <p:nvPr/>
        </p:nvPicPr>
        <p:blipFill>
          <a:blip r:embed="rId4"/>
          <a:stretch>
            <a:fillRect/>
          </a:stretch>
        </p:blipFill>
        <p:spPr>
          <a:xfrm>
            <a:off x="770011" y="1542247"/>
            <a:ext cx="6142252" cy="41151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Outline</a:t>
            </a:r>
          </a:p>
        </p:txBody>
      </p:sp>
      <p:grpSp>
        <p:nvGrpSpPr>
          <p:cNvPr id="57"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in front of a black background&#10;&#10;Description automatically generated">
            <a:extLst>
              <a:ext uri="{FF2B5EF4-FFF2-40B4-BE49-F238E27FC236}">
                <a16:creationId xmlns:a16="http://schemas.microsoft.com/office/drawing/2014/main" id="{48314F84-47F1-4E08-BB0E-70AEC8900206}"/>
              </a:ext>
            </a:extLst>
          </p:cNvPr>
          <p:cNvPicPr>
            <a:picLocks noChangeAspect="1"/>
          </p:cNvPicPr>
          <p:nvPr/>
        </p:nvPicPr>
        <p:blipFill rotWithShape="1">
          <a:blip r:embed="rId3"/>
          <a:srcRect r="2" b="3063"/>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sp>
        <p:nvSpPr>
          <p:cNvPr id="2" name="TextBox 1">
            <a:extLst>
              <a:ext uri="{FF2B5EF4-FFF2-40B4-BE49-F238E27FC236}">
                <a16:creationId xmlns:a16="http://schemas.microsoft.com/office/drawing/2014/main" id="{9A86C003-3A3F-4FB2-B282-1610501E35A1}"/>
              </a:ext>
            </a:extLst>
          </p:cNvPr>
          <p:cNvSpPr txBox="1"/>
          <p:nvPr/>
        </p:nvSpPr>
        <p:spPr>
          <a:xfrm>
            <a:off x="589560" y="2118001"/>
            <a:ext cx="4297680" cy="39857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Executive Summary</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Introduction</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Methodology</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Results</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Discussion</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Conclusion</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Appendix</a:t>
            </a: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66ACE272-6F76-4196-A1BF-6E840950BF56}"/>
              </a:ext>
            </a:extLst>
          </p:cNvPr>
          <p:cNvPicPr>
            <a:picLocks noChangeAspect="1"/>
          </p:cNvPicPr>
          <p:nvPr/>
        </p:nvPicPr>
        <p:blipFill>
          <a:blip r:embed="rId3"/>
          <a:stretch>
            <a:fillRect/>
          </a:stretch>
        </p:blipFill>
        <p:spPr>
          <a:xfrm>
            <a:off x="770011" y="1565354"/>
            <a:ext cx="6264183" cy="4138019"/>
          </a:xfrm>
          <a:prstGeom prst="rect">
            <a:avLst/>
          </a:prstGeom>
        </p:spPr>
      </p:pic>
      <p:sp>
        <p:nvSpPr>
          <p:cNvPr id="8" name="TextBox 7">
            <a:extLst>
              <a:ext uri="{FF2B5EF4-FFF2-40B4-BE49-F238E27FC236}">
                <a16:creationId xmlns:a16="http://schemas.microsoft.com/office/drawing/2014/main" id="{7D560890-C646-4ABC-BAEA-B0E63DE7431B}"/>
              </a:ext>
            </a:extLst>
          </p:cNvPr>
          <p:cNvSpPr txBox="1"/>
          <p:nvPr/>
        </p:nvSpPr>
        <p:spPr>
          <a:xfrm>
            <a:off x="1333968" y="5840907"/>
            <a:ext cx="44572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5: Scatter Plot Payload vs. Launch Site</a:t>
            </a:r>
          </a:p>
        </p:txBody>
      </p:sp>
      <p:sp>
        <p:nvSpPr>
          <p:cNvPr id="9" name="TextBox 8">
            <a:extLst>
              <a:ext uri="{FF2B5EF4-FFF2-40B4-BE49-F238E27FC236}">
                <a16:creationId xmlns:a16="http://schemas.microsoft.com/office/drawing/2014/main" id="{C6620490-DB85-4DD8-84B6-3E5F4EBFEA45}"/>
              </a:ext>
            </a:extLst>
          </p:cNvPr>
          <p:cNvSpPr txBox="1"/>
          <p:nvPr/>
        </p:nvSpPr>
        <p:spPr>
          <a:xfrm>
            <a:off x="7317427" y="1539264"/>
            <a:ext cx="3968184" cy="30785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Most of the payload mass is in the range of 0 – 8,000 kg.</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VAFB-SLC Launch Site there are no rockets launched for heavy payload mass (greater than 10,000).</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93944E87-9A82-4135-B685-09640845EC8A}"/>
              </a:ext>
            </a:extLst>
          </p:cNvPr>
          <p:cNvPicPr>
            <a:picLocks noChangeAspect="1"/>
          </p:cNvPicPr>
          <p:nvPr/>
        </p:nvPicPr>
        <p:blipFill>
          <a:blip r:embed="rId3"/>
          <a:stretch>
            <a:fillRect/>
          </a:stretch>
        </p:blipFill>
        <p:spPr>
          <a:xfrm>
            <a:off x="770011" y="1577818"/>
            <a:ext cx="5387807" cy="4122777"/>
          </a:xfrm>
          <a:prstGeom prst="rect">
            <a:avLst/>
          </a:prstGeom>
        </p:spPr>
      </p:pic>
      <p:sp>
        <p:nvSpPr>
          <p:cNvPr id="7" name="TextBox 6">
            <a:extLst>
              <a:ext uri="{FF2B5EF4-FFF2-40B4-BE49-F238E27FC236}">
                <a16:creationId xmlns:a16="http://schemas.microsoft.com/office/drawing/2014/main" id="{B0C9AF83-DD89-4DE0-82FC-C079762EF811}"/>
              </a:ext>
            </a:extLst>
          </p:cNvPr>
          <p:cNvSpPr txBox="1"/>
          <p:nvPr/>
        </p:nvSpPr>
        <p:spPr>
          <a:xfrm>
            <a:off x="1333968" y="5840907"/>
            <a:ext cx="44572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6: Bar Plot Success Rate vs. Orbit Type</a:t>
            </a:r>
          </a:p>
        </p:txBody>
      </p:sp>
      <p:sp>
        <p:nvSpPr>
          <p:cNvPr id="8" name="TextBox 7">
            <a:extLst>
              <a:ext uri="{FF2B5EF4-FFF2-40B4-BE49-F238E27FC236}">
                <a16:creationId xmlns:a16="http://schemas.microsoft.com/office/drawing/2014/main" id="{30062DCE-53CE-473F-A087-E1A5899372BA}"/>
              </a:ext>
            </a:extLst>
          </p:cNvPr>
          <p:cNvSpPr txBox="1"/>
          <p:nvPr/>
        </p:nvSpPr>
        <p:spPr>
          <a:xfrm>
            <a:off x="6730680" y="1577818"/>
            <a:ext cx="3968184" cy="4171142"/>
          </a:xfrm>
          <a:prstGeom prst="rect">
            <a:avLst/>
          </a:prstGeom>
          <a:noFill/>
        </p:spPr>
        <p:txBody>
          <a:bodyPr wrap="square" rtlCol="0">
            <a:spAutoFit/>
          </a:bodyPr>
          <a:lstStyle/>
          <a:p>
            <a:pPr marL="355600" marR="5080" indent="-342900">
              <a:lnSpc>
                <a:spcPct val="150000"/>
              </a:lnSpc>
              <a:spcBef>
                <a:spcPts val="100"/>
              </a:spcBef>
              <a:buFont typeface="Arial" panose="020B0604020202020204" pitchFamily="34" charset="0"/>
              <a:buChar char="•"/>
            </a:pPr>
            <a:r>
              <a:rPr lang="en-US" sz="2200" spc="-15" dirty="0">
                <a:latin typeface="Times New Roman" panose="02020603050405020304" pitchFamily="18" charset="0"/>
                <a:cs typeface="Times New Roman" panose="02020603050405020304" pitchFamily="18" charset="0"/>
              </a:rPr>
              <a:t>Orbits with a success rate of up to 100% ES-L1</a:t>
            </a:r>
            <a:r>
              <a:rPr lang="en-US" sz="2200" spc="-20" dirty="0">
                <a:latin typeface="Times New Roman" panose="02020603050405020304" pitchFamily="18" charset="0"/>
                <a:cs typeface="Times New Roman" panose="02020603050405020304" pitchFamily="18" charset="0"/>
              </a:rPr>
              <a:t>, </a:t>
            </a:r>
            <a:r>
              <a:rPr lang="en-US" sz="2200" spc="-25" dirty="0">
                <a:latin typeface="Times New Roman" panose="02020603050405020304" pitchFamily="18" charset="0"/>
                <a:cs typeface="Times New Roman" panose="02020603050405020304" pitchFamily="18" charset="0"/>
              </a:rPr>
              <a:t>GEO</a:t>
            </a:r>
            <a:r>
              <a:rPr lang="en-US" sz="2200" spc="-20" dirty="0">
                <a:latin typeface="Times New Roman" panose="02020603050405020304" pitchFamily="18" charset="0"/>
                <a:cs typeface="Times New Roman" panose="02020603050405020304" pitchFamily="18" charset="0"/>
              </a:rPr>
              <a:t>, HEO,</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SSO.</a:t>
            </a:r>
          </a:p>
          <a:p>
            <a:pPr marL="355600" marR="5080" indent="-342900">
              <a:lnSpc>
                <a:spcPct val="150000"/>
              </a:lnSpc>
              <a:spcBef>
                <a:spcPts val="100"/>
              </a:spcBef>
              <a:buFont typeface="Arial" panose="020B0604020202020204" pitchFamily="34" charset="0"/>
              <a:buChar char="•"/>
            </a:pPr>
            <a:r>
              <a:rPr lang="en-US" sz="2200" spc="-25" dirty="0">
                <a:latin typeface="Times New Roman" panose="02020603050405020304" pitchFamily="18" charset="0"/>
                <a:cs typeface="Times New Roman" panose="02020603050405020304" pitchFamily="18" charset="0"/>
              </a:rPr>
              <a:t>VLEO </a:t>
            </a:r>
            <a:r>
              <a:rPr lang="en-US" sz="2200" spc="-5" dirty="0">
                <a:latin typeface="Times New Roman" panose="02020603050405020304" pitchFamily="18" charset="0"/>
                <a:cs typeface="Times New Roman" panose="02020603050405020304" pitchFamily="18" charset="0"/>
              </a:rPr>
              <a:t>has </a:t>
            </a:r>
            <a:r>
              <a:rPr lang="en-US" sz="2200" spc="-20" dirty="0">
                <a:latin typeface="Times New Roman" panose="02020603050405020304" pitchFamily="18" charset="0"/>
                <a:cs typeface="Times New Roman" panose="02020603050405020304" pitchFamily="18" charset="0"/>
              </a:rPr>
              <a:t>decent </a:t>
            </a:r>
            <a:r>
              <a:rPr lang="en-US" sz="2200" spc="-15" dirty="0">
                <a:latin typeface="Times New Roman" panose="02020603050405020304" pitchFamily="18" charset="0"/>
                <a:cs typeface="Times New Roman" panose="02020603050405020304" pitchFamily="18" charset="0"/>
              </a:rPr>
              <a:t>success </a:t>
            </a:r>
            <a:r>
              <a:rPr lang="en-US" sz="2200" spc="-40" dirty="0">
                <a:latin typeface="Times New Roman" panose="02020603050405020304" pitchFamily="18" charset="0"/>
                <a:cs typeface="Times New Roman" panose="02020603050405020304" pitchFamily="18" charset="0"/>
              </a:rPr>
              <a:t>rate </a:t>
            </a:r>
            <a:r>
              <a:rPr lang="en-US" sz="2200" spc="-5" dirty="0">
                <a:latin typeface="Times New Roman" panose="02020603050405020304" pitchFamily="18" charset="0"/>
                <a:cs typeface="Times New Roman" panose="02020603050405020304" pitchFamily="18" charset="0"/>
              </a:rPr>
              <a:t>and</a:t>
            </a:r>
            <a:r>
              <a:rPr lang="en-US" sz="2200" spc="150" dirty="0">
                <a:latin typeface="Times New Roman" panose="02020603050405020304" pitchFamily="18" charset="0"/>
                <a:cs typeface="Times New Roman" panose="02020603050405020304" pitchFamily="18" charset="0"/>
              </a:rPr>
              <a:t> </a:t>
            </a:r>
            <a:r>
              <a:rPr lang="en-US" sz="2200" spc="-25" dirty="0">
                <a:latin typeface="Times New Roman" panose="02020603050405020304" pitchFamily="18" charset="0"/>
                <a:cs typeface="Times New Roman" panose="02020603050405020304" pitchFamily="18" charset="0"/>
              </a:rPr>
              <a:t>attempts, about 86%.</a:t>
            </a:r>
          </a:p>
          <a:p>
            <a:pPr marL="355600" marR="5080" indent="-342900">
              <a:lnSpc>
                <a:spcPct val="150000"/>
              </a:lnSpc>
              <a:spcBef>
                <a:spcPts val="100"/>
              </a:spcBef>
              <a:buFont typeface="Arial" panose="020B0604020202020204" pitchFamily="34" charset="0"/>
              <a:buChar char="•"/>
            </a:pPr>
            <a:r>
              <a:rPr lang="en-US" sz="2200" spc="-40" dirty="0">
                <a:latin typeface="Times New Roman" panose="02020603050405020304" pitchFamily="18" charset="0"/>
                <a:cs typeface="Times New Roman" panose="02020603050405020304" pitchFamily="18" charset="0"/>
              </a:rPr>
              <a:t>GTO </a:t>
            </a:r>
            <a:r>
              <a:rPr lang="en-US" sz="2200" spc="-5" dirty="0">
                <a:latin typeface="Times New Roman" panose="02020603050405020304" pitchFamily="18" charset="0"/>
                <a:cs typeface="Times New Roman" panose="02020603050405020304" pitchFamily="18" charset="0"/>
              </a:rPr>
              <a:t>has the </a:t>
            </a:r>
            <a:r>
              <a:rPr lang="en-US" sz="2200" spc="-20" dirty="0">
                <a:latin typeface="Times New Roman" panose="02020603050405020304" pitchFamily="18" charset="0"/>
                <a:cs typeface="Times New Roman" panose="02020603050405020304" pitchFamily="18" charset="0"/>
              </a:rPr>
              <a:t>around 50%. </a:t>
            </a:r>
            <a:r>
              <a:rPr lang="en-US" sz="2200" spc="-15" dirty="0">
                <a:latin typeface="Times New Roman" panose="02020603050405020304" pitchFamily="18" charset="0"/>
                <a:cs typeface="Times New Roman" panose="02020603050405020304" pitchFamily="18" charset="0"/>
              </a:rPr>
              <a:t>success </a:t>
            </a:r>
            <a:r>
              <a:rPr lang="en-US" sz="2200" spc="-40" dirty="0">
                <a:latin typeface="Times New Roman" panose="02020603050405020304" pitchFamily="18" charset="0"/>
                <a:cs typeface="Times New Roman" panose="02020603050405020304" pitchFamily="18" charset="0"/>
              </a:rPr>
              <a:t>rate </a:t>
            </a:r>
            <a:r>
              <a:rPr lang="en-US" sz="2200" spc="-15" dirty="0">
                <a:latin typeface="Times New Roman" panose="02020603050405020304" pitchFamily="18" charset="0"/>
                <a:cs typeface="Times New Roman" panose="02020603050405020304" pitchFamily="18" charset="0"/>
              </a:rPr>
              <a:t>but </a:t>
            </a:r>
            <a:r>
              <a:rPr lang="en-US" sz="2200" spc="-20" dirty="0">
                <a:latin typeface="Times New Roman" panose="02020603050405020304" pitchFamily="18" charset="0"/>
                <a:cs typeface="Times New Roman" panose="02020603050405020304" pitchFamily="18" charset="0"/>
              </a:rPr>
              <a:t>largest</a:t>
            </a:r>
            <a:r>
              <a:rPr lang="en-US" sz="2200" spc="2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sample</a:t>
            </a:r>
            <a:endParaRPr lang="en-US" sz="2200" dirty="0">
              <a:latin typeface="Times New Roman" panose="02020603050405020304" pitchFamily="18" charset="0"/>
              <a:cs typeface="Times New Roman" panose="02020603050405020304" pitchFamily="18" charset="0"/>
            </a:endParaRPr>
          </a:p>
          <a:p>
            <a:pPr marL="355600" indent="-342900">
              <a:lnSpc>
                <a:spcPct val="150000"/>
              </a:lnSpc>
              <a:spcBef>
                <a:spcPts val="395"/>
              </a:spcBef>
              <a:buFont typeface="Arial" panose="020B0604020202020204" pitchFamily="34" charset="0"/>
              <a:buChar char="•"/>
            </a:pPr>
            <a:r>
              <a:rPr lang="en-US" sz="2200" spc="-5" dirty="0">
                <a:latin typeface="Times New Roman" panose="02020603050405020304" pitchFamily="18" charset="0"/>
                <a:cs typeface="Times New Roman" panose="02020603050405020304" pitchFamily="18" charset="0"/>
              </a:rPr>
              <a:t>SO has </a:t>
            </a:r>
            <a:r>
              <a:rPr lang="en-US" sz="2200" spc="-15" dirty="0">
                <a:latin typeface="Times New Roman" panose="02020603050405020304" pitchFamily="18" charset="0"/>
                <a:cs typeface="Times New Roman" panose="02020603050405020304" pitchFamily="18" charset="0"/>
              </a:rPr>
              <a:t>0% success</a:t>
            </a:r>
            <a:r>
              <a:rPr lang="en-US" sz="2200" spc="85" dirty="0">
                <a:latin typeface="Times New Roman" panose="02020603050405020304" pitchFamily="18" charset="0"/>
                <a:cs typeface="Times New Roman" panose="02020603050405020304" pitchFamily="18" charset="0"/>
              </a:rPr>
              <a:t> </a:t>
            </a:r>
            <a:r>
              <a:rPr lang="en-US" sz="2200" spc="-40" dirty="0">
                <a:latin typeface="Times New Roman" panose="02020603050405020304" pitchFamily="18" charset="0"/>
                <a:cs typeface="Times New Roman" panose="02020603050405020304" pitchFamily="18" charset="0"/>
              </a:rPr>
              <a:t>rate.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CD9F11F-499F-4C77-921E-50F50CE3F149}"/>
              </a:ext>
            </a:extLst>
          </p:cNvPr>
          <p:cNvPicPr>
            <a:picLocks noChangeAspect="1"/>
          </p:cNvPicPr>
          <p:nvPr/>
        </p:nvPicPr>
        <p:blipFill>
          <a:blip r:embed="rId4"/>
          <a:stretch>
            <a:fillRect/>
          </a:stretch>
        </p:blipFill>
        <p:spPr>
          <a:xfrm>
            <a:off x="770011" y="1596870"/>
            <a:ext cx="5547841" cy="4084674"/>
          </a:xfrm>
          <a:prstGeom prst="rect">
            <a:avLst/>
          </a:prstGeom>
        </p:spPr>
      </p:pic>
      <p:sp>
        <p:nvSpPr>
          <p:cNvPr id="6" name="TextBox 5">
            <a:extLst>
              <a:ext uri="{FF2B5EF4-FFF2-40B4-BE49-F238E27FC236}">
                <a16:creationId xmlns:a16="http://schemas.microsoft.com/office/drawing/2014/main" id="{04227407-B64B-4604-B563-525E5C3D64D5}"/>
              </a:ext>
            </a:extLst>
          </p:cNvPr>
          <p:cNvSpPr txBox="1"/>
          <p:nvPr/>
        </p:nvSpPr>
        <p:spPr>
          <a:xfrm>
            <a:off x="1051989" y="5838784"/>
            <a:ext cx="498388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7: Scatter Plot Flight Number vs. Orbit Type</a:t>
            </a:r>
          </a:p>
        </p:txBody>
      </p:sp>
      <p:sp>
        <p:nvSpPr>
          <p:cNvPr id="7" name="TextBox 6">
            <a:extLst>
              <a:ext uri="{FF2B5EF4-FFF2-40B4-BE49-F238E27FC236}">
                <a16:creationId xmlns:a16="http://schemas.microsoft.com/office/drawing/2014/main" id="{C39899CA-CD5D-4B8B-8CCF-E5E5805237EB}"/>
              </a:ext>
            </a:extLst>
          </p:cNvPr>
          <p:cNvSpPr txBox="1"/>
          <p:nvPr/>
        </p:nvSpPr>
        <p:spPr>
          <a:xfrm>
            <a:off x="6675059" y="1596870"/>
            <a:ext cx="4610552" cy="25707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LEO orbit the Success appears related to the number of flights.</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3EA0E01-6C4C-4D32-9D06-39CD43B514C9}"/>
              </a:ext>
            </a:extLst>
          </p:cNvPr>
          <p:cNvPicPr>
            <a:picLocks noChangeAspect="1"/>
          </p:cNvPicPr>
          <p:nvPr/>
        </p:nvPicPr>
        <p:blipFill>
          <a:blip r:embed="rId4"/>
          <a:stretch>
            <a:fillRect/>
          </a:stretch>
        </p:blipFill>
        <p:spPr>
          <a:xfrm>
            <a:off x="770011" y="1641097"/>
            <a:ext cx="5646909" cy="4092295"/>
          </a:xfrm>
          <a:prstGeom prst="rect">
            <a:avLst/>
          </a:prstGeom>
        </p:spPr>
      </p:pic>
      <p:sp>
        <p:nvSpPr>
          <p:cNvPr id="6" name="TextBox 5">
            <a:extLst>
              <a:ext uri="{FF2B5EF4-FFF2-40B4-BE49-F238E27FC236}">
                <a16:creationId xmlns:a16="http://schemas.microsoft.com/office/drawing/2014/main" id="{E3711102-374D-4916-A371-67D8644F7F9D}"/>
              </a:ext>
            </a:extLst>
          </p:cNvPr>
          <p:cNvSpPr txBox="1"/>
          <p:nvPr/>
        </p:nvSpPr>
        <p:spPr>
          <a:xfrm>
            <a:off x="1417218" y="5857060"/>
            <a:ext cx="435249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8: Scatter Plot Payload vs. Orbit Type</a:t>
            </a:r>
          </a:p>
        </p:txBody>
      </p:sp>
      <p:sp>
        <p:nvSpPr>
          <p:cNvPr id="7" name="TextBox 6">
            <a:extLst>
              <a:ext uri="{FF2B5EF4-FFF2-40B4-BE49-F238E27FC236}">
                <a16:creationId xmlns:a16="http://schemas.microsoft.com/office/drawing/2014/main" id="{B974F897-3CDA-428A-BCD2-92FA6F4107C8}"/>
              </a:ext>
            </a:extLst>
          </p:cNvPr>
          <p:cNvSpPr txBox="1"/>
          <p:nvPr/>
        </p:nvSpPr>
        <p:spPr>
          <a:xfrm>
            <a:off x="6933118" y="1643323"/>
            <a:ext cx="4352493" cy="71411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With heavy payloads the successful landing or positive landing rate are more for Polar, LEO and ISS.   </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However, for GTO we cannot distinguish this well as both positive landing rate and negative landing(unsuccessful mission) are both there here.</a:t>
            </a:r>
          </a:p>
          <a:p>
            <a:pPr>
              <a:lnSpc>
                <a:spcPct val="150000"/>
              </a:lnSpc>
            </a:pP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356D7E82-18C5-47D2-BFFE-A78D115A53E2}"/>
              </a:ext>
            </a:extLst>
          </p:cNvPr>
          <p:cNvPicPr>
            <a:picLocks noChangeAspect="1"/>
          </p:cNvPicPr>
          <p:nvPr/>
        </p:nvPicPr>
        <p:blipFill>
          <a:blip r:embed="rId4"/>
          <a:stretch>
            <a:fillRect/>
          </a:stretch>
        </p:blipFill>
        <p:spPr>
          <a:xfrm>
            <a:off x="770011" y="1592394"/>
            <a:ext cx="5410669" cy="4282811"/>
          </a:xfrm>
          <a:prstGeom prst="rect">
            <a:avLst/>
          </a:prstGeom>
        </p:spPr>
      </p:pic>
      <p:sp>
        <p:nvSpPr>
          <p:cNvPr id="6" name="TextBox 5">
            <a:extLst>
              <a:ext uri="{FF2B5EF4-FFF2-40B4-BE49-F238E27FC236}">
                <a16:creationId xmlns:a16="http://schemas.microsoft.com/office/drawing/2014/main" id="{FDC24CB2-9B0B-4FE8-B044-45A1D1F9B6ED}"/>
              </a:ext>
            </a:extLst>
          </p:cNvPr>
          <p:cNvSpPr txBox="1"/>
          <p:nvPr/>
        </p:nvSpPr>
        <p:spPr>
          <a:xfrm>
            <a:off x="1110751" y="5952816"/>
            <a:ext cx="47291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9: Line Plot Launch Success Yearly Trend</a:t>
            </a:r>
          </a:p>
        </p:txBody>
      </p:sp>
      <p:sp>
        <p:nvSpPr>
          <p:cNvPr id="7" name="TextBox 6">
            <a:extLst>
              <a:ext uri="{FF2B5EF4-FFF2-40B4-BE49-F238E27FC236}">
                <a16:creationId xmlns:a16="http://schemas.microsoft.com/office/drawing/2014/main" id="{37D466CB-B861-4721-B4B6-46515266EE37}"/>
              </a:ext>
            </a:extLst>
          </p:cNvPr>
          <p:cNvSpPr txBox="1"/>
          <p:nvPr/>
        </p:nvSpPr>
        <p:spPr>
          <a:xfrm>
            <a:off x="6716110" y="1592394"/>
            <a:ext cx="4569501" cy="25707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success rate since 2013 kept increasing till 2017 (stable in 2014). </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After 2015 it started increasing.</a:t>
            </a:r>
          </a:p>
          <a:p>
            <a:pPr marL="342900" indent="-342900">
              <a:lnSpc>
                <a:spcPct val="150000"/>
              </a:lnSpc>
              <a:buFont typeface="Arial" panose="020B0604020202020204" pitchFamily="34" charset="0"/>
              <a:buChar char="•"/>
            </a:pPr>
            <a:r>
              <a:rPr lang="en-US" sz="2200" spc="-5" dirty="0">
                <a:latin typeface="Times New Roman" panose="02020603050405020304" pitchFamily="18" charset="0"/>
                <a:cs typeface="Times New Roman" panose="02020603050405020304" pitchFamily="18" charset="0"/>
              </a:rPr>
              <a:t>Slight decrease in 2018.</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34" name="Picture 33">
            <a:extLst>
              <a:ext uri="{FF2B5EF4-FFF2-40B4-BE49-F238E27FC236}">
                <a16:creationId xmlns:a16="http://schemas.microsoft.com/office/drawing/2014/main" id="{91484C5A-3C15-40CA-BD82-93EC8698C152}"/>
              </a:ext>
            </a:extLst>
          </p:cNvPr>
          <p:cNvPicPr>
            <a:picLocks noChangeAspect="1"/>
          </p:cNvPicPr>
          <p:nvPr/>
        </p:nvPicPr>
        <p:blipFill>
          <a:blip r:embed="rId4"/>
          <a:stretch>
            <a:fillRect/>
          </a:stretch>
        </p:blipFill>
        <p:spPr>
          <a:xfrm>
            <a:off x="1216572" y="1578840"/>
            <a:ext cx="4038744" cy="4368887"/>
          </a:xfrm>
          <a:prstGeom prst="rect">
            <a:avLst/>
          </a:prstGeom>
        </p:spPr>
      </p:pic>
      <p:sp>
        <p:nvSpPr>
          <p:cNvPr id="42" name="TextBox 41">
            <a:extLst>
              <a:ext uri="{FF2B5EF4-FFF2-40B4-BE49-F238E27FC236}">
                <a16:creationId xmlns:a16="http://schemas.microsoft.com/office/drawing/2014/main" id="{D5BC4C16-D7A2-4852-BDCA-B358BD4BCD44}"/>
              </a:ext>
            </a:extLst>
          </p:cNvPr>
          <p:cNvSpPr txBox="1"/>
          <p:nvPr/>
        </p:nvSpPr>
        <p:spPr>
          <a:xfrm>
            <a:off x="1552535" y="6083842"/>
            <a:ext cx="336681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10: All Launch Site Names</a:t>
            </a:r>
          </a:p>
        </p:txBody>
      </p:sp>
      <p:sp>
        <p:nvSpPr>
          <p:cNvPr id="7" name="TextBox 6">
            <a:extLst>
              <a:ext uri="{FF2B5EF4-FFF2-40B4-BE49-F238E27FC236}">
                <a16:creationId xmlns:a16="http://schemas.microsoft.com/office/drawing/2014/main" id="{D41E0F7C-E7D0-41F6-B095-D911086F078F}"/>
              </a:ext>
            </a:extLst>
          </p:cNvPr>
          <p:cNvSpPr txBox="1"/>
          <p:nvPr/>
        </p:nvSpPr>
        <p:spPr>
          <a:xfrm>
            <a:off x="6027811" y="1578840"/>
            <a:ext cx="4947617" cy="41549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SELECT DISTINCT statement is used to return only distinct (different) values.</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result has 4 values:</a:t>
            </a:r>
          </a:p>
          <a:p>
            <a:pPr marL="742950" lvl="1" indent="-285750" fontAlgn="ctr">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CCAFS LC-40</a:t>
            </a:r>
          </a:p>
          <a:p>
            <a:pPr marL="742950" lvl="1" indent="-285750" fontAlgn="ctr">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VAFB SLC-4E</a:t>
            </a:r>
          </a:p>
          <a:p>
            <a:pPr marL="742950" lvl="1" indent="-285750" fontAlgn="ctr">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KSC LC-39A</a:t>
            </a:r>
          </a:p>
          <a:p>
            <a:pPr marL="742950" lvl="1" indent="-285750" fontAlgn="ctr">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CCAFS SLC-40</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6332D90E-C708-4FAA-ABED-F926AAD5247D}"/>
              </a:ext>
            </a:extLst>
          </p:cNvPr>
          <p:cNvPicPr>
            <a:picLocks noChangeAspect="1"/>
          </p:cNvPicPr>
          <p:nvPr/>
        </p:nvPicPr>
        <p:blipFill>
          <a:blip r:embed="rId3"/>
          <a:stretch>
            <a:fillRect/>
          </a:stretch>
        </p:blipFill>
        <p:spPr>
          <a:xfrm>
            <a:off x="688603" y="1554136"/>
            <a:ext cx="7542083" cy="3604434"/>
          </a:xfrm>
          <a:prstGeom prst="rect">
            <a:avLst/>
          </a:prstGeom>
        </p:spPr>
      </p:pic>
      <p:sp>
        <p:nvSpPr>
          <p:cNvPr id="18" name="TextBox 17">
            <a:extLst>
              <a:ext uri="{FF2B5EF4-FFF2-40B4-BE49-F238E27FC236}">
                <a16:creationId xmlns:a16="http://schemas.microsoft.com/office/drawing/2014/main" id="{68A49736-B4F7-4C5F-AB42-13C1A43E8FC1}"/>
              </a:ext>
            </a:extLst>
          </p:cNvPr>
          <p:cNvSpPr txBox="1"/>
          <p:nvPr/>
        </p:nvSpPr>
        <p:spPr>
          <a:xfrm>
            <a:off x="1542812" y="5282806"/>
            <a:ext cx="583366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11: Record with Launch Site Names Begin with 'CCA'</a:t>
            </a:r>
          </a:p>
        </p:txBody>
      </p:sp>
      <p:sp>
        <p:nvSpPr>
          <p:cNvPr id="6" name="TextBox 5">
            <a:extLst>
              <a:ext uri="{FF2B5EF4-FFF2-40B4-BE49-F238E27FC236}">
                <a16:creationId xmlns:a16="http://schemas.microsoft.com/office/drawing/2014/main" id="{AA7BF717-277B-484E-84F8-29FE3F7EF71F}"/>
              </a:ext>
            </a:extLst>
          </p:cNvPr>
          <p:cNvSpPr txBox="1"/>
          <p:nvPr/>
        </p:nvSpPr>
        <p:spPr>
          <a:xfrm>
            <a:off x="8513379" y="1552741"/>
            <a:ext cx="2772231" cy="358636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Use the LIKE Operator to find strings starting with “CCA”.</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Limit the results displayed using the LIMIT Operator.</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96B7FE54-AE6D-4605-9AC1-5F9DF90CAA04}"/>
              </a:ext>
            </a:extLst>
          </p:cNvPr>
          <p:cNvPicPr>
            <a:picLocks noChangeAspect="1"/>
          </p:cNvPicPr>
          <p:nvPr/>
        </p:nvPicPr>
        <p:blipFill>
          <a:blip r:embed="rId3"/>
          <a:stretch>
            <a:fillRect/>
          </a:stretch>
        </p:blipFill>
        <p:spPr>
          <a:xfrm>
            <a:off x="770011" y="1531020"/>
            <a:ext cx="6954220" cy="2934109"/>
          </a:xfrm>
          <a:prstGeom prst="rect">
            <a:avLst/>
          </a:prstGeom>
        </p:spPr>
      </p:pic>
      <p:sp>
        <p:nvSpPr>
          <p:cNvPr id="6" name="TextBox 5">
            <a:extLst>
              <a:ext uri="{FF2B5EF4-FFF2-40B4-BE49-F238E27FC236}">
                <a16:creationId xmlns:a16="http://schemas.microsoft.com/office/drawing/2014/main" id="{58ACE901-E568-4272-B876-7C9F7FD01F63}"/>
              </a:ext>
            </a:extLst>
          </p:cNvPr>
          <p:cNvSpPr txBox="1"/>
          <p:nvPr/>
        </p:nvSpPr>
        <p:spPr>
          <a:xfrm>
            <a:off x="2746108" y="4723784"/>
            <a:ext cx="300202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12: Total Payload Mass</a:t>
            </a:r>
          </a:p>
        </p:txBody>
      </p:sp>
      <p:sp>
        <p:nvSpPr>
          <p:cNvPr id="7" name="TextBox 6">
            <a:extLst>
              <a:ext uri="{FF2B5EF4-FFF2-40B4-BE49-F238E27FC236}">
                <a16:creationId xmlns:a16="http://schemas.microsoft.com/office/drawing/2014/main" id="{56045E2B-0374-4B00-96F9-9D17294302B7}"/>
              </a:ext>
            </a:extLst>
          </p:cNvPr>
          <p:cNvSpPr txBox="1"/>
          <p:nvPr/>
        </p:nvSpPr>
        <p:spPr>
          <a:xfrm>
            <a:off x="7987862" y="1531020"/>
            <a:ext cx="3297749" cy="20628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SUM() function returns the total sum of a numeric column.</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result is 45,596 Kg.</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C1F8A3C2-0054-4ECA-B87A-1E4ECFAFF53B}"/>
              </a:ext>
            </a:extLst>
          </p:cNvPr>
          <p:cNvPicPr>
            <a:picLocks noChangeAspect="1"/>
          </p:cNvPicPr>
          <p:nvPr/>
        </p:nvPicPr>
        <p:blipFill>
          <a:blip r:embed="rId3"/>
          <a:stretch>
            <a:fillRect/>
          </a:stretch>
        </p:blipFill>
        <p:spPr>
          <a:xfrm>
            <a:off x="770011" y="1574047"/>
            <a:ext cx="6976113" cy="2669870"/>
          </a:xfrm>
          <a:prstGeom prst="rect">
            <a:avLst/>
          </a:prstGeom>
        </p:spPr>
      </p:pic>
      <p:sp>
        <p:nvSpPr>
          <p:cNvPr id="6" name="TextBox 5">
            <a:extLst>
              <a:ext uri="{FF2B5EF4-FFF2-40B4-BE49-F238E27FC236}">
                <a16:creationId xmlns:a16="http://schemas.microsoft.com/office/drawing/2014/main" id="{25D3F613-13DD-4795-BB1D-7BB5D4289BD5}"/>
              </a:ext>
            </a:extLst>
          </p:cNvPr>
          <p:cNvSpPr txBox="1"/>
          <p:nvPr/>
        </p:nvSpPr>
        <p:spPr>
          <a:xfrm>
            <a:off x="2068114" y="4415866"/>
            <a:ext cx="43799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13: Average Payload Mass by F9 v1.1</a:t>
            </a:r>
          </a:p>
        </p:txBody>
      </p:sp>
      <p:sp>
        <p:nvSpPr>
          <p:cNvPr id="10" name="Rectangle 9">
            <a:extLst>
              <a:ext uri="{FF2B5EF4-FFF2-40B4-BE49-F238E27FC236}">
                <a16:creationId xmlns:a16="http://schemas.microsoft.com/office/drawing/2014/main" id="{D63BF040-FC3E-4E01-8576-1B7DC95B30C4}"/>
              </a:ext>
            </a:extLst>
          </p:cNvPr>
          <p:cNvSpPr/>
          <p:nvPr/>
        </p:nvSpPr>
        <p:spPr>
          <a:xfrm>
            <a:off x="8071945" y="1574047"/>
            <a:ext cx="3386027" cy="307853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AVG() function returns the average value of a numeric column.</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Like Operator used to search for booster version name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CD83FDAF-4CDA-4483-AF80-D4283C1C6C22}"/>
              </a:ext>
            </a:extLst>
          </p:cNvPr>
          <p:cNvPicPr>
            <a:picLocks noChangeAspect="1"/>
          </p:cNvPicPr>
          <p:nvPr/>
        </p:nvPicPr>
        <p:blipFill>
          <a:blip r:embed="rId4"/>
          <a:stretch>
            <a:fillRect/>
          </a:stretch>
        </p:blipFill>
        <p:spPr>
          <a:xfrm>
            <a:off x="770011" y="1633486"/>
            <a:ext cx="5249008" cy="3086531"/>
          </a:xfrm>
          <a:prstGeom prst="rect">
            <a:avLst/>
          </a:prstGeom>
        </p:spPr>
      </p:pic>
      <p:sp>
        <p:nvSpPr>
          <p:cNvPr id="6" name="TextBox 5">
            <a:extLst>
              <a:ext uri="{FF2B5EF4-FFF2-40B4-BE49-F238E27FC236}">
                <a16:creationId xmlns:a16="http://schemas.microsoft.com/office/drawing/2014/main" id="{B12F4CB1-F2E4-4602-B9F1-CAB4291CAC25}"/>
              </a:ext>
            </a:extLst>
          </p:cNvPr>
          <p:cNvSpPr txBox="1"/>
          <p:nvPr/>
        </p:nvSpPr>
        <p:spPr>
          <a:xfrm>
            <a:off x="987286" y="4846365"/>
            <a:ext cx="48144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14: First Successful Ground Landing Date</a:t>
            </a:r>
          </a:p>
        </p:txBody>
      </p:sp>
      <p:sp>
        <p:nvSpPr>
          <p:cNvPr id="7" name="TextBox 6">
            <a:extLst>
              <a:ext uri="{FF2B5EF4-FFF2-40B4-BE49-F238E27FC236}">
                <a16:creationId xmlns:a16="http://schemas.microsoft.com/office/drawing/2014/main" id="{39766483-06B4-4810-95DB-D817C43ABBAE}"/>
              </a:ext>
            </a:extLst>
          </p:cNvPr>
          <p:cNvSpPr txBox="1"/>
          <p:nvPr/>
        </p:nvSpPr>
        <p:spPr>
          <a:xfrm>
            <a:off x="6558456" y="1633486"/>
            <a:ext cx="4727155" cy="409419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MIN() function returns the smallest value of the selected column.</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condition here are successful landing “Success” with landing on the ground “ground pad”.</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results obtained are December 12, 2015.</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90714" y="1758699"/>
            <a:ext cx="5205286" cy="389798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800" dirty="0">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5" name="Picture 4">
            <a:extLst>
              <a:ext uri="{FF2B5EF4-FFF2-40B4-BE49-F238E27FC236}">
                <a16:creationId xmlns:a16="http://schemas.microsoft.com/office/drawing/2014/main" id="{6B0791F5-4401-4DCE-BD6D-15ED62A5B6C8}"/>
              </a:ext>
            </a:extLst>
          </p:cNvPr>
          <p:cNvPicPr>
            <a:picLocks noChangeAspect="1"/>
          </p:cNvPicPr>
          <p:nvPr/>
        </p:nvPicPr>
        <p:blipFill>
          <a:blip r:embed="rId4"/>
          <a:stretch>
            <a:fillRect/>
          </a:stretch>
        </p:blipFill>
        <p:spPr>
          <a:xfrm>
            <a:off x="8137380" y="1427914"/>
            <a:ext cx="3897983" cy="3897983"/>
          </a:xfrm>
          <a:prstGeom prst="rect">
            <a:avLst/>
          </a:prstGeom>
        </p:spPr>
      </p:pic>
      <p:sp>
        <p:nvSpPr>
          <p:cNvPr id="2" name="Rectangle 1">
            <a:extLst>
              <a:ext uri="{FF2B5EF4-FFF2-40B4-BE49-F238E27FC236}">
                <a16:creationId xmlns:a16="http://schemas.microsoft.com/office/drawing/2014/main" id="{9398FC4C-1B8C-4364-B7CB-8A4F0C8B2FAE}"/>
              </a:ext>
            </a:extLst>
          </p:cNvPr>
          <p:cNvSpPr/>
          <p:nvPr/>
        </p:nvSpPr>
        <p:spPr>
          <a:xfrm>
            <a:off x="770010" y="1525310"/>
            <a:ext cx="7439925" cy="4602029"/>
          </a:xfrm>
          <a:prstGeom prst="rect">
            <a:avLst/>
          </a:prstGeom>
        </p:spPr>
        <p:txBody>
          <a:bodyPr wrap="square">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goal of the project is to create a machine learning pipeline to predict if the first stage will land successfully.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Problems you want to find answers :</a:t>
            </a:r>
          </a:p>
          <a:p>
            <a:pPr marL="742950" lvl="1" indent="-28575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What factors determine if the rocket will land successfully? </a:t>
            </a:r>
          </a:p>
          <a:p>
            <a:pPr marL="742950" lvl="1" indent="-28575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The interaction amongst various features that determine the success rate of a successful landing. </a:t>
            </a:r>
          </a:p>
          <a:p>
            <a:pPr marL="742950" lvl="1" indent="-28575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What operating conditions needs to be fulfilled to ensure a successful landing program.</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DAAFC8B7-6092-4358-9E52-BE8900345053}"/>
              </a:ext>
            </a:extLst>
          </p:cNvPr>
          <p:cNvPicPr>
            <a:picLocks noChangeAspect="1"/>
          </p:cNvPicPr>
          <p:nvPr/>
        </p:nvPicPr>
        <p:blipFill>
          <a:blip r:embed="rId4"/>
          <a:stretch>
            <a:fillRect/>
          </a:stretch>
        </p:blipFill>
        <p:spPr>
          <a:xfrm>
            <a:off x="770011" y="1499028"/>
            <a:ext cx="6660803" cy="4446394"/>
          </a:xfrm>
          <a:prstGeom prst="rect">
            <a:avLst/>
          </a:prstGeom>
        </p:spPr>
      </p:pic>
      <p:sp>
        <p:nvSpPr>
          <p:cNvPr id="6" name="TextBox 5">
            <a:extLst>
              <a:ext uri="{FF2B5EF4-FFF2-40B4-BE49-F238E27FC236}">
                <a16:creationId xmlns:a16="http://schemas.microsoft.com/office/drawing/2014/main" id="{52E50286-F76E-4C4A-AFB0-80676E0C84A2}"/>
              </a:ext>
            </a:extLst>
          </p:cNvPr>
          <p:cNvSpPr txBox="1"/>
          <p:nvPr/>
        </p:nvSpPr>
        <p:spPr>
          <a:xfrm>
            <a:off x="1948045" y="5997355"/>
            <a:ext cx="4269884" cy="458074"/>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Figure 15: Successful Drone Ship Landing</a:t>
            </a:r>
          </a:p>
        </p:txBody>
      </p:sp>
      <p:sp>
        <p:nvSpPr>
          <p:cNvPr id="3" name="TextBox 2">
            <a:extLst>
              <a:ext uri="{FF2B5EF4-FFF2-40B4-BE49-F238E27FC236}">
                <a16:creationId xmlns:a16="http://schemas.microsoft.com/office/drawing/2014/main" id="{F245DD5E-0586-44EA-B147-393D88AF2756}"/>
              </a:ext>
            </a:extLst>
          </p:cNvPr>
          <p:cNvSpPr txBox="1"/>
          <p:nvPr/>
        </p:nvSpPr>
        <p:spPr>
          <a:xfrm>
            <a:off x="7732325" y="1499028"/>
            <a:ext cx="3553286" cy="40941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AND operator is used to filter records based on more than one condition.</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First condition, have payload mass greater than 4,000 but less than 6,000.</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Second condition, landing success on the drone ship .</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40228CBF-D823-4553-8D60-15388A2DE5DE}"/>
              </a:ext>
            </a:extLst>
          </p:cNvPr>
          <p:cNvPicPr>
            <a:picLocks noChangeAspect="1"/>
          </p:cNvPicPr>
          <p:nvPr/>
        </p:nvPicPr>
        <p:blipFill>
          <a:blip r:embed="rId3"/>
          <a:stretch>
            <a:fillRect/>
          </a:stretch>
        </p:blipFill>
        <p:spPr>
          <a:xfrm>
            <a:off x="770011" y="1648881"/>
            <a:ext cx="5134692" cy="3429479"/>
          </a:xfrm>
          <a:prstGeom prst="rect">
            <a:avLst/>
          </a:prstGeom>
        </p:spPr>
      </p:pic>
      <p:sp>
        <p:nvSpPr>
          <p:cNvPr id="7" name="TextBox 6">
            <a:extLst>
              <a:ext uri="{FF2B5EF4-FFF2-40B4-BE49-F238E27FC236}">
                <a16:creationId xmlns:a16="http://schemas.microsoft.com/office/drawing/2014/main" id="{7CAEDC35-016A-4685-BD16-0985D10150EE}"/>
              </a:ext>
            </a:extLst>
          </p:cNvPr>
          <p:cNvSpPr txBox="1"/>
          <p:nvPr/>
        </p:nvSpPr>
        <p:spPr>
          <a:xfrm>
            <a:off x="890564" y="5181468"/>
            <a:ext cx="4893585" cy="458074"/>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Figure </a:t>
            </a:r>
            <a:r>
              <a:rPr lang="vi-VN" dirty="0">
                <a:latin typeface="Times New Roman" panose="02020603050405020304" pitchFamily="18" charset="0"/>
                <a:cs typeface="Times New Roman" panose="02020603050405020304" pitchFamily="18" charset="0"/>
              </a:rPr>
              <a:t>16</a:t>
            </a:r>
            <a:r>
              <a:rPr lang="en-US" dirty="0">
                <a:latin typeface="Times New Roman" panose="02020603050405020304" pitchFamily="18" charset="0"/>
                <a:cs typeface="Times New Roman" panose="02020603050405020304" pitchFamily="18" charset="0"/>
              </a:rPr>
              <a:t>: Total Number of Successful and Failure</a:t>
            </a:r>
          </a:p>
        </p:txBody>
      </p:sp>
      <p:sp>
        <p:nvSpPr>
          <p:cNvPr id="8" name="TextBox 7">
            <a:extLst>
              <a:ext uri="{FF2B5EF4-FFF2-40B4-BE49-F238E27FC236}">
                <a16:creationId xmlns:a16="http://schemas.microsoft.com/office/drawing/2014/main" id="{AD8C9C83-584F-4201-8F82-FD0401FDCCB8}"/>
              </a:ext>
            </a:extLst>
          </p:cNvPr>
          <p:cNvSpPr txBox="1"/>
          <p:nvPr/>
        </p:nvSpPr>
        <p:spPr>
          <a:xfrm>
            <a:off x="6287299" y="1638293"/>
            <a:ext cx="4998312" cy="2583528"/>
          </a:xfrm>
          <a:prstGeom prst="rect">
            <a:avLst/>
          </a:prstGeom>
          <a:noFill/>
        </p:spPr>
        <p:txBody>
          <a:bodyPr wrap="square" rtlCol="0">
            <a:spAutoFit/>
          </a:bodyPr>
          <a:lstStyle/>
          <a:p>
            <a:pPr marL="298450" indent="-285750">
              <a:lnSpc>
                <a:spcPct val="150000"/>
              </a:lnSpc>
              <a:spcBef>
                <a:spcPts val="105"/>
              </a:spcBef>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COUNT() function returns the number of rows that matches a specified criterion.</a:t>
            </a:r>
          </a:p>
          <a:p>
            <a:pPr marL="298450" indent="-285750">
              <a:lnSpc>
                <a:spcPct val="150000"/>
              </a:lnSpc>
              <a:spcBef>
                <a:spcPts val="105"/>
              </a:spcBef>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SpaceX appears to achieve its mission outcome nearly 99% of the time.</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A9A509B0-F168-4A7C-88BA-83E901767C41}"/>
              </a:ext>
            </a:extLst>
          </p:cNvPr>
          <p:cNvPicPr>
            <a:picLocks noChangeAspect="1"/>
          </p:cNvPicPr>
          <p:nvPr/>
        </p:nvPicPr>
        <p:blipFill>
          <a:blip r:embed="rId3"/>
          <a:stretch>
            <a:fillRect/>
          </a:stretch>
        </p:blipFill>
        <p:spPr>
          <a:xfrm>
            <a:off x="770011" y="1427992"/>
            <a:ext cx="5561963" cy="4884929"/>
          </a:xfrm>
          <a:prstGeom prst="rect">
            <a:avLst/>
          </a:prstGeom>
        </p:spPr>
      </p:pic>
      <p:sp>
        <p:nvSpPr>
          <p:cNvPr id="6" name="TextBox 5">
            <a:extLst>
              <a:ext uri="{FF2B5EF4-FFF2-40B4-BE49-F238E27FC236}">
                <a16:creationId xmlns:a16="http://schemas.microsoft.com/office/drawing/2014/main" id="{5DAB8B66-BBC0-4374-97C2-149650002B68}"/>
              </a:ext>
            </a:extLst>
          </p:cNvPr>
          <p:cNvSpPr txBox="1"/>
          <p:nvPr/>
        </p:nvSpPr>
        <p:spPr>
          <a:xfrm>
            <a:off x="1143763" y="6396776"/>
            <a:ext cx="48144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17: Boosters Carried Maximum Payload</a:t>
            </a:r>
          </a:p>
        </p:txBody>
      </p:sp>
      <p:sp>
        <p:nvSpPr>
          <p:cNvPr id="9" name="TextBox 8">
            <a:extLst>
              <a:ext uri="{FF2B5EF4-FFF2-40B4-BE49-F238E27FC236}">
                <a16:creationId xmlns:a16="http://schemas.microsoft.com/office/drawing/2014/main" id="{C49E3424-56A8-478B-AD10-F43AAA281136}"/>
              </a:ext>
            </a:extLst>
          </p:cNvPr>
          <p:cNvSpPr txBox="1"/>
          <p:nvPr/>
        </p:nvSpPr>
        <p:spPr>
          <a:xfrm>
            <a:off x="6558116" y="1427992"/>
            <a:ext cx="4727495" cy="307853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By using subquery, the result obtained from subquery is 15,600 kg.</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Returning to the main clause, we will list booster names with payload mass reaching a maximum value of 15,600kg.</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2D43C09-89FB-479E-B2E4-F85A34B2F4A0}"/>
              </a:ext>
            </a:extLst>
          </p:cNvPr>
          <p:cNvPicPr>
            <a:picLocks noChangeAspect="1"/>
          </p:cNvPicPr>
          <p:nvPr/>
        </p:nvPicPr>
        <p:blipFill>
          <a:blip r:embed="rId3"/>
          <a:stretch>
            <a:fillRect/>
          </a:stretch>
        </p:blipFill>
        <p:spPr>
          <a:xfrm>
            <a:off x="770011" y="1556944"/>
            <a:ext cx="5649113" cy="3429479"/>
          </a:xfrm>
          <a:prstGeom prst="rect">
            <a:avLst/>
          </a:prstGeom>
        </p:spPr>
      </p:pic>
      <p:sp>
        <p:nvSpPr>
          <p:cNvPr id="6" name="TextBox 5">
            <a:extLst>
              <a:ext uri="{FF2B5EF4-FFF2-40B4-BE49-F238E27FC236}">
                <a16:creationId xmlns:a16="http://schemas.microsoft.com/office/drawing/2014/main" id="{81CC7EBD-1A44-4CB8-9D44-55D882D2982B}"/>
              </a:ext>
            </a:extLst>
          </p:cNvPr>
          <p:cNvSpPr txBox="1"/>
          <p:nvPr/>
        </p:nvSpPr>
        <p:spPr>
          <a:xfrm>
            <a:off x="1636765" y="5116390"/>
            <a:ext cx="39156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18: 2015 Launch Failure Records</a:t>
            </a:r>
          </a:p>
        </p:txBody>
      </p:sp>
      <p:sp>
        <p:nvSpPr>
          <p:cNvPr id="7" name="TextBox 6">
            <a:extLst>
              <a:ext uri="{FF2B5EF4-FFF2-40B4-BE49-F238E27FC236}">
                <a16:creationId xmlns:a16="http://schemas.microsoft.com/office/drawing/2014/main" id="{8728A511-BE46-473B-843B-A6F716C253F3}"/>
              </a:ext>
            </a:extLst>
          </p:cNvPr>
          <p:cNvSpPr txBox="1"/>
          <p:nvPr/>
        </p:nvSpPr>
        <p:spPr>
          <a:xfrm>
            <a:off x="6695768" y="1556945"/>
            <a:ext cx="4589844" cy="41007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SQLite does not support month names. So, using substr(Date, 6,2) as month to get the months and substr(Date,0,5)='2015' for year.</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first condition is that the launch must be in 2015.</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And the second condition is that the launch is classified as a failure.</a:t>
            </a:r>
            <a:endParaRPr lang="en-US" sz="2200" dirty="0"/>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273BEB85-789B-473F-B3CD-7E79D5D9E3F9}"/>
              </a:ext>
            </a:extLst>
          </p:cNvPr>
          <p:cNvPicPr>
            <a:picLocks noChangeAspect="1"/>
          </p:cNvPicPr>
          <p:nvPr/>
        </p:nvPicPr>
        <p:blipFill>
          <a:blip r:embed="rId3"/>
          <a:stretch>
            <a:fillRect/>
          </a:stretch>
        </p:blipFill>
        <p:spPr>
          <a:xfrm>
            <a:off x="770011" y="1501333"/>
            <a:ext cx="5010849" cy="4725059"/>
          </a:xfrm>
          <a:prstGeom prst="rect">
            <a:avLst/>
          </a:prstGeom>
        </p:spPr>
      </p:pic>
      <p:sp>
        <p:nvSpPr>
          <p:cNvPr id="6" name="TextBox 5">
            <a:extLst>
              <a:ext uri="{FF2B5EF4-FFF2-40B4-BE49-F238E27FC236}">
                <a16:creationId xmlns:a16="http://schemas.microsoft.com/office/drawing/2014/main" id="{37E80A40-419D-420D-9862-BB282C67FCC5}"/>
              </a:ext>
            </a:extLst>
          </p:cNvPr>
          <p:cNvSpPr txBox="1"/>
          <p:nvPr/>
        </p:nvSpPr>
        <p:spPr>
          <a:xfrm>
            <a:off x="1520432" y="6307231"/>
            <a:ext cx="35100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19: Rank Landing Outcomes </a:t>
            </a:r>
          </a:p>
        </p:txBody>
      </p:sp>
      <p:sp>
        <p:nvSpPr>
          <p:cNvPr id="7" name="TextBox 6">
            <a:extLst>
              <a:ext uri="{FF2B5EF4-FFF2-40B4-BE49-F238E27FC236}">
                <a16:creationId xmlns:a16="http://schemas.microsoft.com/office/drawing/2014/main" id="{3075829A-093E-4F57-9B34-6BC3BD5F0FBF}"/>
              </a:ext>
            </a:extLst>
          </p:cNvPr>
          <p:cNvSpPr txBox="1"/>
          <p:nvPr/>
        </p:nvSpPr>
        <p:spPr>
          <a:xfrm>
            <a:off x="6096000" y="1501333"/>
            <a:ext cx="5361971" cy="409419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BETWEEN operator selects values within a given range.</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DESC command is used to sort the data returned in descending order.</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condition here is that the experimental data collection date must be between June 4, 2010 and March 20, 2017.</a:t>
            </a:r>
          </a:p>
          <a:p>
            <a:pPr marL="342900" indent="-342900">
              <a:lnSpc>
                <a:spcPct val="150000"/>
              </a:lnSpc>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dirty="0">
                <a:solidFill>
                  <a:schemeClr val="bg1"/>
                </a:solidFill>
                <a:latin typeface="Times New Roman" panose="02020603050405020304" pitchFamily="18" charset="0"/>
                <a:cs typeface="Times New Roman" panose="02020603050405020304" pitchFamily="18" charset="0"/>
              </a:rPr>
              <a:t>Marked Launch Sites</a:t>
            </a:r>
            <a:endParaRPr lang="en-US"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76BF397D-A3AA-446A-91A7-D1ABA07ADC6C}"/>
              </a:ext>
            </a:extLst>
          </p:cNvPr>
          <p:cNvPicPr>
            <a:picLocks noChangeAspect="1"/>
          </p:cNvPicPr>
          <p:nvPr/>
        </p:nvPicPr>
        <p:blipFill>
          <a:blip r:embed="rId2"/>
          <a:stretch>
            <a:fillRect/>
          </a:stretch>
        </p:blipFill>
        <p:spPr>
          <a:xfrm>
            <a:off x="-3" y="1822348"/>
            <a:ext cx="8770377" cy="386359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36</a:t>
            </a:fld>
            <a:endParaRPr lang="en-US" sz="1100">
              <a:solidFill>
                <a:schemeClr val="tx1">
                  <a:lumMod val="50000"/>
                  <a:lumOff val="50000"/>
                </a:schemeClr>
              </a:solidFill>
              <a:latin typeface="+mn-lt"/>
            </a:endParaRPr>
          </a:p>
        </p:txBody>
      </p:sp>
      <p:sp>
        <p:nvSpPr>
          <p:cNvPr id="10" name="TextBox 9">
            <a:extLst>
              <a:ext uri="{FF2B5EF4-FFF2-40B4-BE49-F238E27FC236}">
                <a16:creationId xmlns:a16="http://schemas.microsoft.com/office/drawing/2014/main" id="{1783FD81-4407-4461-86A0-188C9D0814AF}"/>
              </a:ext>
            </a:extLst>
          </p:cNvPr>
          <p:cNvSpPr txBox="1"/>
          <p:nvPr/>
        </p:nvSpPr>
        <p:spPr>
          <a:xfrm>
            <a:off x="2033914" y="5872589"/>
            <a:ext cx="469114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20: Folium map with marked launch sites</a:t>
            </a:r>
          </a:p>
        </p:txBody>
      </p:sp>
      <p:sp>
        <p:nvSpPr>
          <p:cNvPr id="7" name="TextBox 6">
            <a:extLst>
              <a:ext uri="{FF2B5EF4-FFF2-40B4-BE49-F238E27FC236}">
                <a16:creationId xmlns:a16="http://schemas.microsoft.com/office/drawing/2014/main" id="{2D949508-33B2-44AB-A06A-C893182FF0E5}"/>
              </a:ext>
            </a:extLst>
          </p:cNvPr>
          <p:cNvSpPr txBox="1"/>
          <p:nvPr/>
        </p:nvSpPr>
        <p:spPr>
          <a:xfrm>
            <a:off x="8898194" y="1822347"/>
            <a:ext cx="3254181" cy="46536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a total of 4 launch sites in the map shown.</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Particularly, the 3 launch sites, “CCAFS LC-40”, “CCAFS SLC-40”, “KSC LC-39A”, are located quite close to each other, so the names of launch site are overlapped.</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643193" y="489507"/>
            <a:ext cx="3061127" cy="1655483"/>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Times New Roman" panose="02020603050405020304" pitchFamily="18" charset="0"/>
                <a:cs typeface="Times New Roman" panose="02020603050405020304" pitchFamily="18" charset="0"/>
              </a:rPr>
              <a:t>Color-labeled Launch Outcomes</a:t>
            </a:r>
            <a:endParaRPr lang="en-US" dirty="0">
              <a:solidFill>
                <a:schemeClr val="tx1"/>
              </a:solidFill>
              <a:latin typeface="+mj-lt"/>
              <a:ea typeface="+mj-ea"/>
              <a:cs typeface="+mj-cs"/>
            </a:endParaRPr>
          </a:p>
        </p:txBody>
      </p:sp>
      <p:pic>
        <p:nvPicPr>
          <p:cNvPr id="2" name="Picture 1">
            <a:extLst>
              <a:ext uri="{FF2B5EF4-FFF2-40B4-BE49-F238E27FC236}">
                <a16:creationId xmlns:a16="http://schemas.microsoft.com/office/drawing/2014/main" id="{0FEB2039-4EAE-4487-9114-217047845468}"/>
              </a:ext>
            </a:extLst>
          </p:cNvPr>
          <p:cNvPicPr>
            <a:picLocks noChangeAspect="1"/>
          </p:cNvPicPr>
          <p:nvPr/>
        </p:nvPicPr>
        <p:blipFill rotWithShape="1">
          <a:blip r:embed="rId3"/>
          <a:srcRect r="-1" b="2510"/>
          <a:stretch/>
        </p:blipFill>
        <p:spPr>
          <a:xfrm>
            <a:off x="20" y="431"/>
            <a:ext cx="8115280" cy="6408311"/>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43193" y="2418408"/>
            <a:ext cx="2942813" cy="3540265"/>
          </a:xfrm>
          <a:prstGeom prst="rect">
            <a:avLst/>
          </a:prstGeom>
        </p:spPr>
        <p:txBody>
          <a:bodyPr vert="horz" lIns="91440" tIns="45720" rIns="91440" bIns="45720" rtlCol="0">
            <a:normAutofit fontScale="92500"/>
          </a:bodyPr>
          <a:lstStyle/>
          <a:p>
            <a:pPr>
              <a:lnSpc>
                <a:spcPct val="150000"/>
              </a:lnSpc>
              <a:spcBef>
                <a:spcPts val="100"/>
              </a:spcBef>
            </a:pPr>
            <a:r>
              <a:rPr lang="en-US" sz="2200" spc="-25" dirty="0">
                <a:latin typeface="Times New Roman" panose="02020603050405020304" pitchFamily="18" charset="0"/>
                <a:cs typeface="Times New Roman" panose="02020603050405020304" pitchFamily="18" charset="0"/>
              </a:rPr>
              <a:t>This is </a:t>
            </a:r>
            <a:r>
              <a:rPr lang="en-US" sz="2200" dirty="0">
                <a:latin typeface="Times New Roman" panose="02020603050405020304" pitchFamily="18" charset="0"/>
                <a:cs typeface="Times New Roman" panose="02020603050405020304" pitchFamily="18" charset="0"/>
              </a:rPr>
              <a:t>KSC LC-39A launch site.</a:t>
            </a:r>
            <a:endParaRPr lang="en-US" sz="2200" spc="-25" dirty="0">
              <a:latin typeface="Times New Roman" panose="02020603050405020304" pitchFamily="18" charset="0"/>
              <a:cs typeface="Times New Roman" panose="02020603050405020304" pitchFamily="18" charset="0"/>
            </a:endParaRPr>
          </a:p>
          <a:p>
            <a:pPr marL="12700">
              <a:lnSpc>
                <a:spcPct val="150000"/>
              </a:lnSpc>
              <a:spcBef>
                <a:spcPts val="100"/>
              </a:spcBef>
            </a:pPr>
            <a:r>
              <a:rPr lang="en-US" sz="2200" spc="-25" dirty="0">
                <a:latin typeface="Times New Roman" panose="02020603050405020304" pitchFamily="18" charset="0"/>
                <a:cs typeface="Times New Roman" panose="02020603050405020304" pitchFamily="18" charset="0"/>
              </a:rPr>
              <a:t>Clusters </a:t>
            </a:r>
            <a:r>
              <a:rPr lang="en-US" sz="2200" spc="-5" dirty="0">
                <a:latin typeface="Times New Roman" panose="02020603050405020304" pitchFamily="18" charset="0"/>
                <a:cs typeface="Times New Roman" panose="02020603050405020304" pitchFamily="18" charset="0"/>
              </a:rPr>
              <a:t>on </a:t>
            </a:r>
            <a:r>
              <a:rPr lang="en-US" sz="2200" spc="-15" dirty="0">
                <a:latin typeface="Times New Roman" panose="02020603050405020304" pitchFamily="18" charset="0"/>
                <a:cs typeface="Times New Roman" panose="02020603050405020304" pitchFamily="18" charset="0"/>
              </a:rPr>
              <a:t>Folium </a:t>
            </a:r>
            <a:r>
              <a:rPr lang="en-US" sz="2200" dirty="0">
                <a:latin typeface="Times New Roman" panose="02020603050405020304" pitchFamily="18" charset="0"/>
                <a:cs typeface="Times New Roman" panose="02020603050405020304" pitchFamily="18" charset="0"/>
              </a:rPr>
              <a:t>map </a:t>
            </a:r>
            <a:r>
              <a:rPr lang="en-US" sz="2200" spc="-5" dirty="0">
                <a:latin typeface="Times New Roman" panose="02020603050405020304" pitchFamily="18" charset="0"/>
                <a:cs typeface="Times New Roman" panose="02020603050405020304" pitchFamily="18" charset="0"/>
              </a:rPr>
              <a:t>can </a:t>
            </a:r>
            <a:r>
              <a:rPr lang="en-US" sz="2200" dirty="0">
                <a:latin typeface="Times New Roman" panose="02020603050405020304" pitchFamily="18" charset="0"/>
                <a:cs typeface="Times New Roman" panose="02020603050405020304" pitchFamily="18" charset="0"/>
              </a:rPr>
              <a:t>be </a:t>
            </a:r>
            <a:r>
              <a:rPr lang="en-US" sz="2200" spc="-20" dirty="0">
                <a:latin typeface="Times New Roman" panose="02020603050405020304" pitchFamily="18" charset="0"/>
                <a:cs typeface="Times New Roman" panose="02020603050405020304" pitchFamily="18" charset="0"/>
              </a:rPr>
              <a:t>clicked </a:t>
            </a:r>
            <a:r>
              <a:rPr lang="en-US" sz="2200" spc="-5" dirty="0">
                <a:latin typeface="Times New Roman" panose="02020603050405020304" pitchFamily="18" charset="0"/>
                <a:cs typeface="Times New Roman" panose="02020603050405020304" pitchFamily="18" charset="0"/>
              </a:rPr>
              <a:t>on </a:t>
            </a:r>
            <a:r>
              <a:rPr lang="en-US" sz="2200" spc="-20" dirty="0">
                <a:latin typeface="Times New Roman" panose="02020603050405020304" pitchFamily="18" charset="0"/>
                <a:cs typeface="Times New Roman" panose="02020603050405020304" pitchFamily="18" charset="0"/>
              </a:rPr>
              <a:t>to display </a:t>
            </a:r>
            <a:r>
              <a:rPr lang="en-US" sz="2200" dirty="0">
                <a:latin typeface="Times New Roman" panose="02020603050405020304" pitchFamily="18" charset="0"/>
                <a:cs typeface="Times New Roman" panose="02020603050405020304" pitchFamily="18" charset="0"/>
              </a:rPr>
              <a:t>each </a:t>
            </a:r>
            <a:r>
              <a:rPr lang="en-US" sz="2200" spc="-5" dirty="0">
                <a:latin typeface="Times New Roman" panose="02020603050405020304" pitchFamily="18" charset="0"/>
                <a:cs typeface="Times New Roman" panose="02020603050405020304" pitchFamily="18" charset="0"/>
              </a:rPr>
              <a:t>successful </a:t>
            </a:r>
            <a:r>
              <a:rPr lang="en-US" sz="2200" dirty="0">
                <a:latin typeface="Times New Roman" panose="02020603050405020304" pitchFamily="18" charset="0"/>
                <a:cs typeface="Times New Roman" panose="02020603050405020304" pitchFamily="18" charset="0"/>
              </a:rPr>
              <a:t>landing </a:t>
            </a:r>
            <a:r>
              <a:rPr lang="en-US" sz="2200" spc="-5" dirty="0">
                <a:latin typeface="Times New Roman" panose="02020603050405020304" pitchFamily="18" charset="0"/>
                <a:cs typeface="Times New Roman" panose="02020603050405020304" pitchFamily="18" charset="0"/>
              </a:rPr>
              <a:t>(green icon) </a:t>
            </a:r>
            <a:r>
              <a:rPr lang="en-US" sz="2200" dirty="0">
                <a:latin typeface="Times New Roman" panose="02020603050405020304" pitchFamily="18" charset="0"/>
                <a:cs typeface="Times New Roman" panose="02020603050405020304" pitchFamily="18" charset="0"/>
              </a:rPr>
              <a:t>and</a:t>
            </a:r>
            <a:r>
              <a:rPr lang="en-US" sz="2200" spc="5" dirty="0">
                <a:latin typeface="Times New Roman" panose="02020603050405020304" pitchFamily="18" charset="0"/>
                <a:cs typeface="Times New Roman" panose="02020603050405020304" pitchFamily="18" charset="0"/>
              </a:rPr>
              <a:t> </a:t>
            </a:r>
            <a:r>
              <a:rPr lang="en-US" sz="2200" spc="-20" dirty="0">
                <a:latin typeface="Times New Roman" panose="02020603050405020304" pitchFamily="18" charset="0"/>
                <a:cs typeface="Times New Roman" panose="02020603050405020304" pitchFamily="18" charset="0"/>
              </a:rPr>
              <a:t>failed </a:t>
            </a:r>
            <a:r>
              <a:rPr lang="en-US" sz="2200" spc="-5" dirty="0">
                <a:latin typeface="Times New Roman" panose="02020603050405020304" pitchFamily="18" charset="0"/>
                <a:cs typeface="Times New Roman" panose="02020603050405020304" pitchFamily="18" charset="0"/>
              </a:rPr>
              <a:t>landing </a:t>
            </a:r>
            <a:r>
              <a:rPr lang="en-US" sz="2200" spc="-15" dirty="0">
                <a:latin typeface="Times New Roman" panose="02020603050405020304" pitchFamily="18" charset="0"/>
                <a:cs typeface="Times New Roman" panose="02020603050405020304" pitchFamily="18" charset="0"/>
              </a:rPr>
              <a:t>(red </a:t>
            </a:r>
            <a:r>
              <a:rPr lang="en-US" sz="2200" spc="-5" dirty="0">
                <a:latin typeface="Times New Roman" panose="02020603050405020304" pitchFamily="18" charset="0"/>
                <a:cs typeface="Times New Roman" panose="02020603050405020304" pitchFamily="18" charset="0"/>
              </a:rPr>
              <a:t>icon).</a:t>
            </a:r>
            <a:endParaRPr lang="en-US" sz="22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37</a:t>
            </a:fld>
            <a:endParaRPr lang="en-US" sz="1100">
              <a:solidFill>
                <a:srgbClr val="FFFFFF"/>
              </a:solidFill>
              <a:latin typeface="Calibri" panose="020F0502020204030204"/>
            </a:endParaRPr>
          </a:p>
        </p:txBody>
      </p:sp>
      <p:sp>
        <p:nvSpPr>
          <p:cNvPr id="9" name="TextBox 8">
            <a:extLst>
              <a:ext uri="{FF2B5EF4-FFF2-40B4-BE49-F238E27FC236}">
                <a16:creationId xmlns:a16="http://schemas.microsoft.com/office/drawing/2014/main" id="{8F381F82-5CB3-45F8-91ED-C25C34009AF0}"/>
              </a:ext>
            </a:extLst>
          </p:cNvPr>
          <p:cNvSpPr txBox="1"/>
          <p:nvPr/>
        </p:nvSpPr>
        <p:spPr>
          <a:xfrm>
            <a:off x="1712073" y="6432610"/>
            <a:ext cx="5249166"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Figure 21: Folium map color-labeled launch outcomes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9644B03-007A-488D-B79B-E889FEF916E7}"/>
              </a:ext>
            </a:extLst>
          </p:cNvPr>
          <p:cNvPicPr>
            <a:picLocks noChangeAspect="1"/>
          </p:cNvPicPr>
          <p:nvPr/>
        </p:nvPicPr>
        <p:blipFill rotWithShape="1">
          <a:blip r:embed="rId3"/>
          <a:srcRect r="1" b="2023"/>
          <a:stretch/>
        </p:blipFill>
        <p:spPr>
          <a:xfrm>
            <a:off x="686056" y="2557973"/>
            <a:ext cx="10851111" cy="3508437"/>
          </a:xfrm>
          <a:prstGeom prst="rect">
            <a:avLst/>
          </a:prstGeom>
        </p:spPr>
      </p:pic>
      <p:grpSp>
        <p:nvGrpSpPr>
          <p:cNvPr id="33" name="Group 32">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4" name="Straight Connector 33">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34C97452-C78A-4701-B8AB-ABFE63D5BEDE}"/>
              </a:ext>
            </a:extLst>
          </p:cNvPr>
          <p:cNvSpPr txBox="1">
            <a:spLocks/>
          </p:cNvSpPr>
          <p:nvPr/>
        </p:nvSpPr>
        <p:spPr>
          <a:xfrm>
            <a:off x="751262" y="400676"/>
            <a:ext cx="3144365" cy="711253"/>
          </a:xfrm>
          <a:prstGeom prst="rect">
            <a:avLst/>
          </a:prstGeom>
          <a:noFill/>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dirty="0">
                <a:solidFill>
                  <a:schemeClr val="bg1"/>
                </a:solidFill>
              </a:rPr>
              <a:t>Proximities</a:t>
            </a:r>
            <a:endParaRPr lang="en-US" sz="4800" b="1" dirty="0">
              <a:solidFill>
                <a:schemeClr val="bg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16521" y="467791"/>
            <a:ext cx="8048117" cy="1891493"/>
          </a:xfrm>
          <a:prstGeom prst="rect">
            <a:avLst/>
          </a:prstGeom>
          <a:noFill/>
        </p:spPr>
        <p:txBody>
          <a:bodyPr vert="horz" lIns="91440" tIns="45720" rIns="91440" bIns="45720" rtlCol="0" anchor="t">
            <a:noAutofit/>
          </a:bodyPr>
          <a:lstStyle/>
          <a:p>
            <a:pPr marL="12700" marR="5080" algn="just">
              <a:lnSpc>
                <a:spcPct val="100000"/>
              </a:lnSpc>
              <a:spcBef>
                <a:spcPts val="585"/>
              </a:spcBef>
            </a:pPr>
            <a:r>
              <a:rPr lang="en-US" sz="2200" spc="-5" dirty="0">
                <a:solidFill>
                  <a:schemeClr val="bg1"/>
                </a:solidFill>
                <a:latin typeface="Times New Roman" panose="02020603050405020304" pitchFamily="18" charset="0"/>
                <a:cs typeface="Times New Roman" panose="02020603050405020304" pitchFamily="18" charset="0"/>
              </a:rPr>
              <a:t>Using VAFB SLC-4E as an example, launch sites are very close to railways for large part and supply transportation (1,51 km).</a:t>
            </a:r>
          </a:p>
          <a:p>
            <a:pPr marL="12700" marR="5080" algn="just">
              <a:lnSpc>
                <a:spcPct val="100000"/>
              </a:lnSpc>
              <a:spcBef>
                <a:spcPts val="585"/>
              </a:spcBef>
            </a:pPr>
            <a:r>
              <a:rPr lang="en-US" sz="2200" spc="-5" dirty="0">
                <a:solidFill>
                  <a:schemeClr val="bg1"/>
                </a:solidFill>
                <a:latin typeface="Times New Roman" panose="02020603050405020304" pitchFamily="18" charset="0"/>
                <a:cs typeface="Times New Roman" panose="02020603050405020304" pitchFamily="18" charset="0"/>
              </a:rPr>
              <a:t>Also close to highways for human and supply transport (0,85 Km).</a:t>
            </a:r>
          </a:p>
          <a:p>
            <a:pPr marL="12700" marR="5080" algn="just">
              <a:lnSpc>
                <a:spcPct val="100000"/>
              </a:lnSpc>
              <a:spcBef>
                <a:spcPts val="585"/>
              </a:spcBef>
            </a:pPr>
            <a:r>
              <a:rPr lang="en-US" sz="2200" spc="-5" dirty="0">
                <a:solidFill>
                  <a:schemeClr val="bg1"/>
                </a:solidFill>
                <a:latin typeface="Times New Roman" panose="02020603050405020304" pitchFamily="18" charset="0"/>
                <a:cs typeface="Times New Roman" panose="02020603050405020304" pitchFamily="18" charset="0"/>
              </a:rPr>
              <a:t>And especially far away from city areas to avoid affecting the city and its people (14,15 km).</a:t>
            </a: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38</a:t>
            </a:fld>
            <a:endParaRPr lang="en-US" sz="1200">
              <a:solidFill>
                <a:schemeClr val="bg1"/>
              </a:solidFill>
              <a:latin typeface="Calibri" panose="020F0502020204030204"/>
            </a:endParaRPr>
          </a:p>
        </p:txBody>
      </p:sp>
      <p:sp>
        <p:nvSpPr>
          <p:cNvPr id="32" name="TextBox 31">
            <a:extLst>
              <a:ext uri="{FF2B5EF4-FFF2-40B4-BE49-F238E27FC236}">
                <a16:creationId xmlns:a16="http://schemas.microsoft.com/office/drawing/2014/main" id="{E8903835-9B9B-4EF0-A2F0-CAE0BD1F0553}"/>
              </a:ext>
            </a:extLst>
          </p:cNvPr>
          <p:cNvSpPr txBox="1"/>
          <p:nvPr/>
        </p:nvSpPr>
        <p:spPr>
          <a:xfrm>
            <a:off x="4112885" y="6146732"/>
            <a:ext cx="3963182"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Figure 22: Folium map with Proximities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23">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5" name="Rectangle 24">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5">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7" name="Rectangle 26">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a:extLst>
              <a:ext uri="{FF2B5EF4-FFF2-40B4-BE49-F238E27FC236}">
                <a16:creationId xmlns:a16="http://schemas.microsoft.com/office/drawing/2014/main" id="{6CA66F18-AF00-434A-AB3C-61097BEAE5FA}"/>
              </a:ext>
            </a:extLst>
          </p:cNvPr>
          <p:cNvSpPr txBox="1">
            <a:spLocks/>
          </p:cNvSpPr>
          <p:nvPr/>
        </p:nvSpPr>
        <p:spPr>
          <a:xfrm>
            <a:off x="731974" y="-20988"/>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17072" y="1746899"/>
            <a:ext cx="3702579" cy="39083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Predict whether the Falcon 9 first stage will land successfully or not.</a:t>
            </a:r>
          </a:p>
          <a:p>
            <a:pPr>
              <a:spcBef>
                <a:spcPts val="1400"/>
              </a:spcBef>
              <a:buFont typeface="Arial" panose="020B0604020202020204" pitchFamily="34" charset="0"/>
              <a:buChar char="•"/>
            </a:pPr>
            <a:r>
              <a:rPr lang="en-US" altLang="zh-CN" sz="2200" dirty="0">
                <a:solidFill>
                  <a:schemeClr val="bg1"/>
                </a:solidFill>
                <a:latin typeface="Times New Roman" panose="02020603050405020304" pitchFamily="18" charset="0"/>
                <a:cs typeface="Times New Roman" panose="02020603050405020304" pitchFamily="18" charset="0"/>
              </a:rPr>
              <a:t>Purpose of this project </a:t>
            </a:r>
          </a:p>
          <a:p>
            <a:pPr lvl="1">
              <a:spcBef>
                <a:spcPts val="1400"/>
              </a:spcBef>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Determine if the first stage will land.</a:t>
            </a:r>
          </a:p>
          <a:p>
            <a:pPr lvl="1">
              <a:spcBef>
                <a:spcPts val="1400"/>
              </a:spcBef>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Determine the cost of a launch.</a:t>
            </a:r>
          </a:p>
          <a:p>
            <a:pPr lvl="1">
              <a:spcBef>
                <a:spcPts val="1400"/>
              </a:spcBef>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Information can be used if an alternate company wants to bid against SpaceX for a rocket launch.</a:t>
            </a:r>
          </a:p>
        </p:txBody>
      </p:sp>
      <p:pic>
        <p:nvPicPr>
          <p:cNvPr id="6" name="Picture 5">
            <a:extLst>
              <a:ext uri="{FF2B5EF4-FFF2-40B4-BE49-F238E27FC236}">
                <a16:creationId xmlns:a16="http://schemas.microsoft.com/office/drawing/2014/main" id="{ABC6DF1C-FAF6-43C9-92B9-CCD4D42AB629}"/>
              </a:ext>
            </a:extLst>
          </p:cNvPr>
          <p:cNvPicPr>
            <a:picLocks noChangeAspect="1"/>
          </p:cNvPicPr>
          <p:nvPr/>
        </p:nvPicPr>
        <p:blipFill>
          <a:blip r:embed="rId3"/>
          <a:stretch>
            <a:fillRect/>
          </a:stretch>
        </p:blipFill>
        <p:spPr>
          <a:xfrm>
            <a:off x="6066919" y="787114"/>
            <a:ext cx="5283771" cy="5283771"/>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dirty="0">
                <a:solidFill>
                  <a:schemeClr val="bg1"/>
                </a:solidFill>
                <a:latin typeface="Times New Roman" panose="02020603050405020304" pitchFamily="18" charset="0"/>
                <a:ea typeface="+mj-ea"/>
                <a:cs typeface="Times New Roman" panose="02020603050405020304" pitchFamily="18" charset="0"/>
              </a:rPr>
              <a:t>Successful Launches Across Launch Sites</a:t>
            </a:r>
          </a:p>
        </p:txBody>
      </p:sp>
      <p:pic>
        <p:nvPicPr>
          <p:cNvPr id="2" name="Picture 1">
            <a:extLst>
              <a:ext uri="{FF2B5EF4-FFF2-40B4-BE49-F238E27FC236}">
                <a16:creationId xmlns:a16="http://schemas.microsoft.com/office/drawing/2014/main" id="{DDE18A65-7399-4FDA-9727-6F9C950B0AA0}"/>
              </a:ext>
            </a:extLst>
          </p:cNvPr>
          <p:cNvPicPr>
            <a:picLocks noChangeAspect="1"/>
          </p:cNvPicPr>
          <p:nvPr/>
        </p:nvPicPr>
        <p:blipFill>
          <a:blip r:embed="rId2"/>
          <a:stretch>
            <a:fillRect/>
          </a:stretch>
        </p:blipFill>
        <p:spPr>
          <a:xfrm>
            <a:off x="1505942" y="1490871"/>
            <a:ext cx="9180116" cy="300648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0AC3DC0D-9A15-4EA1-BF65-05115BF3EB7E}"/>
              </a:ext>
            </a:extLst>
          </p:cNvPr>
          <p:cNvSpPr txBox="1"/>
          <p:nvPr/>
        </p:nvSpPr>
        <p:spPr>
          <a:xfrm>
            <a:off x="3679527" y="4497358"/>
            <a:ext cx="36651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23: All launch site success rate</a:t>
            </a:r>
          </a:p>
        </p:txBody>
      </p:sp>
      <p:sp>
        <p:nvSpPr>
          <p:cNvPr id="6" name="TextBox 5">
            <a:extLst>
              <a:ext uri="{FF2B5EF4-FFF2-40B4-BE49-F238E27FC236}">
                <a16:creationId xmlns:a16="http://schemas.microsoft.com/office/drawing/2014/main" id="{B8FFBD58-7586-4AF4-B7BC-54CECE571420}"/>
              </a:ext>
            </a:extLst>
          </p:cNvPr>
          <p:cNvSpPr txBox="1"/>
          <p:nvPr/>
        </p:nvSpPr>
        <p:spPr>
          <a:xfrm>
            <a:off x="147484" y="4866690"/>
            <a:ext cx="1161997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is the distribution of successful landings across all launch sites. </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CCAFS LC-40 is the old name of CCAFS SLC-40 so CCAFS and KSC have the same landing success rate.</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VAFB has the smallest successful landing rate.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dirty="0">
                <a:solidFill>
                  <a:schemeClr val="bg1"/>
                </a:solidFill>
              </a:rPr>
              <a:t>Launch Site </a:t>
            </a:r>
            <a:r>
              <a:rPr lang="en-US" sz="3200" dirty="0">
                <a:solidFill>
                  <a:schemeClr val="bg1"/>
                </a:solidFill>
                <a:latin typeface="+mj-lt"/>
                <a:ea typeface="+mj-ea"/>
                <a:cs typeface="+mj-cs"/>
              </a:rPr>
              <a:t>Highest Success Rate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dirty="0">
              <a:solidFill>
                <a:schemeClr val="tx1">
                  <a:tint val="75000"/>
                </a:schemeClr>
              </a:solidFill>
              <a:latin typeface="+mn-lt"/>
            </a:endParaRPr>
          </a:p>
        </p:txBody>
      </p:sp>
      <p:sp>
        <p:nvSpPr>
          <p:cNvPr id="7" name="TextBox 6">
            <a:extLst>
              <a:ext uri="{FF2B5EF4-FFF2-40B4-BE49-F238E27FC236}">
                <a16:creationId xmlns:a16="http://schemas.microsoft.com/office/drawing/2014/main" id="{A07BE23E-759A-4D14-9882-5CE49A0F62D7}"/>
              </a:ext>
            </a:extLst>
          </p:cNvPr>
          <p:cNvSpPr txBox="1"/>
          <p:nvPr/>
        </p:nvSpPr>
        <p:spPr>
          <a:xfrm>
            <a:off x="3733989" y="4985964"/>
            <a:ext cx="48560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24: Launch Site has the highest success rate</a:t>
            </a:r>
          </a:p>
        </p:txBody>
      </p:sp>
      <p:pic>
        <p:nvPicPr>
          <p:cNvPr id="4" name="Picture 3">
            <a:extLst>
              <a:ext uri="{FF2B5EF4-FFF2-40B4-BE49-F238E27FC236}">
                <a16:creationId xmlns:a16="http://schemas.microsoft.com/office/drawing/2014/main" id="{E231A916-0B4D-46D3-9EEF-CA5A8DDD2E6F}"/>
              </a:ext>
            </a:extLst>
          </p:cNvPr>
          <p:cNvPicPr>
            <a:picLocks noChangeAspect="1"/>
          </p:cNvPicPr>
          <p:nvPr/>
        </p:nvPicPr>
        <p:blipFill>
          <a:blip r:embed="rId3"/>
          <a:stretch>
            <a:fillRect/>
          </a:stretch>
        </p:blipFill>
        <p:spPr>
          <a:xfrm>
            <a:off x="1059846" y="1502704"/>
            <a:ext cx="10707611" cy="3224643"/>
          </a:xfrm>
          <a:prstGeom prst="rect">
            <a:avLst/>
          </a:prstGeom>
        </p:spPr>
      </p:pic>
      <p:sp>
        <p:nvSpPr>
          <p:cNvPr id="9" name="object 3">
            <a:extLst>
              <a:ext uri="{FF2B5EF4-FFF2-40B4-BE49-F238E27FC236}">
                <a16:creationId xmlns:a16="http://schemas.microsoft.com/office/drawing/2014/main" id="{444775D2-9308-488A-8699-4820FF283F68}"/>
              </a:ext>
            </a:extLst>
          </p:cNvPr>
          <p:cNvSpPr txBox="1"/>
          <p:nvPr/>
        </p:nvSpPr>
        <p:spPr>
          <a:xfrm>
            <a:off x="275224" y="5613913"/>
            <a:ext cx="11641552" cy="351378"/>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sz="2200" spc="-5" dirty="0">
                <a:solidFill>
                  <a:srgbClr val="404040"/>
                </a:solidFill>
                <a:latin typeface="Times New Roman" panose="02020603050405020304" pitchFamily="18" charset="0"/>
                <a:cs typeface="Times New Roman" panose="02020603050405020304" pitchFamily="18" charset="0"/>
              </a:rPr>
              <a:t>KSC LC-39A has </a:t>
            </a:r>
            <a:r>
              <a:rPr sz="2200" dirty="0">
                <a:solidFill>
                  <a:srgbClr val="404040"/>
                </a:solidFill>
                <a:latin typeface="Times New Roman" panose="02020603050405020304" pitchFamily="18" charset="0"/>
                <a:cs typeface="Times New Roman" panose="02020603050405020304" pitchFamily="18" charset="0"/>
              </a:rPr>
              <a:t>the </a:t>
            </a:r>
            <a:r>
              <a:rPr sz="2200" spc="-10" dirty="0">
                <a:solidFill>
                  <a:srgbClr val="404040"/>
                </a:solidFill>
                <a:latin typeface="Times New Roman" panose="02020603050405020304" pitchFamily="18" charset="0"/>
                <a:cs typeface="Times New Roman" panose="02020603050405020304" pitchFamily="18" charset="0"/>
              </a:rPr>
              <a:t>highest </a:t>
            </a:r>
            <a:r>
              <a:rPr sz="2200" dirty="0">
                <a:solidFill>
                  <a:srgbClr val="404040"/>
                </a:solidFill>
                <a:latin typeface="Times New Roman" panose="02020603050405020304" pitchFamily="18" charset="0"/>
                <a:cs typeface="Times New Roman" panose="02020603050405020304" pitchFamily="18" charset="0"/>
              </a:rPr>
              <a:t>success </a:t>
            </a:r>
            <a:r>
              <a:rPr sz="2200" spc="-40" dirty="0">
                <a:solidFill>
                  <a:srgbClr val="404040"/>
                </a:solidFill>
                <a:latin typeface="Times New Roman" panose="02020603050405020304" pitchFamily="18" charset="0"/>
                <a:cs typeface="Times New Roman" panose="02020603050405020304" pitchFamily="18" charset="0"/>
              </a:rPr>
              <a:t>rate </a:t>
            </a:r>
            <a:r>
              <a:rPr sz="2200" spc="-5" dirty="0">
                <a:solidFill>
                  <a:srgbClr val="404040"/>
                </a:solidFill>
                <a:latin typeface="Times New Roman" panose="02020603050405020304" pitchFamily="18" charset="0"/>
                <a:cs typeface="Times New Roman" panose="02020603050405020304" pitchFamily="18" charset="0"/>
              </a:rPr>
              <a:t>with </a:t>
            </a:r>
            <a:r>
              <a:rPr sz="2200" dirty="0">
                <a:solidFill>
                  <a:srgbClr val="404040"/>
                </a:solidFill>
                <a:latin typeface="Times New Roman" panose="02020603050405020304" pitchFamily="18" charset="0"/>
                <a:cs typeface="Times New Roman" panose="02020603050405020304" pitchFamily="18" charset="0"/>
              </a:rPr>
              <a:t>10 </a:t>
            </a:r>
            <a:r>
              <a:rPr lang="en-US" sz="2200" dirty="0">
                <a:solidFill>
                  <a:srgbClr val="404040"/>
                </a:solidFill>
                <a:latin typeface="Times New Roman" panose="02020603050405020304" pitchFamily="18" charset="0"/>
                <a:cs typeface="Times New Roman" panose="02020603050405020304" pitchFamily="18" charset="0"/>
              </a:rPr>
              <a:t>successful landing and 3 failed landing</a:t>
            </a:r>
            <a:endParaRPr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241838" y="643467"/>
            <a:ext cx="11855947" cy="744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dirty="0">
                <a:solidFill>
                  <a:schemeClr val="bg1"/>
                </a:solidFill>
                <a:latin typeface="Times New Roman" panose="02020603050405020304" pitchFamily="18" charset="0"/>
                <a:ea typeface="+mj-ea"/>
                <a:cs typeface="Times New Roman" panose="02020603050405020304" pitchFamily="18" charset="0"/>
              </a:rPr>
              <a:t>Payload Mass vs. Success vs. Booster Version Category</a:t>
            </a:r>
          </a:p>
        </p:txBody>
      </p:sp>
      <p:pic>
        <p:nvPicPr>
          <p:cNvPr id="2" name="Picture 1">
            <a:extLst>
              <a:ext uri="{FF2B5EF4-FFF2-40B4-BE49-F238E27FC236}">
                <a16:creationId xmlns:a16="http://schemas.microsoft.com/office/drawing/2014/main" id="{9A35ABA7-6121-4E59-8AEA-A08454DC1532}"/>
              </a:ext>
            </a:extLst>
          </p:cNvPr>
          <p:cNvPicPr>
            <a:picLocks noChangeAspect="1"/>
          </p:cNvPicPr>
          <p:nvPr/>
        </p:nvPicPr>
        <p:blipFill>
          <a:blip r:embed="rId3"/>
          <a:stretch>
            <a:fillRect/>
          </a:stretch>
        </p:blipFill>
        <p:spPr>
          <a:xfrm>
            <a:off x="1907600" y="1436415"/>
            <a:ext cx="8524425" cy="398517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AE26BA6D-C795-44F9-9972-FABC646CB964}"/>
              </a:ext>
            </a:extLst>
          </p:cNvPr>
          <p:cNvSpPr txBox="1"/>
          <p:nvPr/>
        </p:nvSpPr>
        <p:spPr>
          <a:xfrm>
            <a:off x="2153545" y="5435428"/>
            <a:ext cx="788490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25: Scatter plot Payload Mass vs. Success Rate vs. Booster Version Category</a:t>
            </a:r>
          </a:p>
        </p:txBody>
      </p:sp>
      <p:sp>
        <p:nvSpPr>
          <p:cNvPr id="4" name="TextBox 3">
            <a:extLst>
              <a:ext uri="{FF2B5EF4-FFF2-40B4-BE49-F238E27FC236}">
                <a16:creationId xmlns:a16="http://schemas.microsoft.com/office/drawing/2014/main" id="{C756E346-C95B-4639-813B-D4F0AD40C328}"/>
              </a:ext>
            </a:extLst>
          </p:cNvPr>
          <p:cNvSpPr txBox="1"/>
          <p:nvPr/>
        </p:nvSpPr>
        <p:spPr>
          <a:xfrm>
            <a:off x="143515" y="5971629"/>
            <a:ext cx="8852103" cy="769441"/>
          </a:xfrm>
          <a:prstGeom prst="rect">
            <a:avLst/>
          </a:prstGeom>
          <a:noFill/>
        </p:spPr>
        <p:txBody>
          <a:bodyPr wrap="non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Dashboard has a Payload slider with values set from 0 - 10,000 kg.</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class represents 1 for a successful landing and 0 for a failed landing.</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40190" y="639520"/>
            <a:ext cx="4053152"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Times New Roman" panose="02020603050405020304" pitchFamily="18" charset="0"/>
                <a:ea typeface="+mj-ea"/>
                <a:cs typeface="Times New Roman" panose="02020603050405020304" pitchFamily="18" charset="0"/>
              </a:rPr>
              <a:t>Classification Accuracy</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
        <p:nvSpPr>
          <p:cNvPr id="8" name="TextBox 7">
            <a:extLst>
              <a:ext uri="{FF2B5EF4-FFF2-40B4-BE49-F238E27FC236}">
                <a16:creationId xmlns:a16="http://schemas.microsoft.com/office/drawing/2014/main" id="{D034A3F4-FE72-4BFB-ADF2-87BEF636C87D}"/>
              </a:ext>
            </a:extLst>
          </p:cNvPr>
          <p:cNvSpPr txBox="1"/>
          <p:nvPr/>
        </p:nvSpPr>
        <p:spPr>
          <a:xfrm>
            <a:off x="6845439" y="5782071"/>
            <a:ext cx="353032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26: Bar Plot Model Accuracy </a:t>
            </a:r>
          </a:p>
        </p:txBody>
      </p:sp>
      <p:sp>
        <p:nvSpPr>
          <p:cNvPr id="3" name="TextBox 2">
            <a:extLst>
              <a:ext uri="{FF2B5EF4-FFF2-40B4-BE49-F238E27FC236}">
                <a16:creationId xmlns:a16="http://schemas.microsoft.com/office/drawing/2014/main" id="{672403FC-96A0-4FBB-BBE6-641469B7C83E}"/>
              </a:ext>
            </a:extLst>
          </p:cNvPr>
          <p:cNvSpPr txBox="1"/>
          <p:nvPr/>
        </p:nvSpPr>
        <p:spPr>
          <a:xfrm>
            <a:off x="440190" y="2900516"/>
            <a:ext cx="3895836" cy="15550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model with the highest performs is “Decision Tree” with value of 87.5%.</a:t>
            </a:r>
          </a:p>
        </p:txBody>
      </p:sp>
      <p:pic>
        <p:nvPicPr>
          <p:cNvPr id="6" name="Picture 5">
            <a:extLst>
              <a:ext uri="{FF2B5EF4-FFF2-40B4-BE49-F238E27FC236}">
                <a16:creationId xmlns:a16="http://schemas.microsoft.com/office/drawing/2014/main" id="{E6E70244-56F7-4BE4-AE55-D5D20AB13CB0}"/>
              </a:ext>
            </a:extLst>
          </p:cNvPr>
          <p:cNvPicPr>
            <a:picLocks noChangeAspect="1"/>
          </p:cNvPicPr>
          <p:nvPr/>
        </p:nvPicPr>
        <p:blipFill>
          <a:blip r:embed="rId3"/>
          <a:stretch>
            <a:fillRect/>
          </a:stretch>
        </p:blipFill>
        <p:spPr>
          <a:xfrm>
            <a:off x="5606026" y="1118865"/>
            <a:ext cx="5630061" cy="462027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TextBox 5">
            <a:extLst>
              <a:ext uri="{FF2B5EF4-FFF2-40B4-BE49-F238E27FC236}">
                <a16:creationId xmlns:a16="http://schemas.microsoft.com/office/drawing/2014/main" id="{0BC3E123-2818-4984-B8FA-A7518EB1BB4B}"/>
              </a:ext>
            </a:extLst>
          </p:cNvPr>
          <p:cNvSpPr txBox="1"/>
          <p:nvPr/>
        </p:nvSpPr>
        <p:spPr>
          <a:xfrm>
            <a:off x="1919908" y="6467530"/>
            <a:ext cx="28389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27: Confusion Matrix</a:t>
            </a:r>
          </a:p>
        </p:txBody>
      </p:sp>
      <p:sp>
        <p:nvSpPr>
          <p:cNvPr id="3" name="TextBox 2">
            <a:extLst>
              <a:ext uri="{FF2B5EF4-FFF2-40B4-BE49-F238E27FC236}">
                <a16:creationId xmlns:a16="http://schemas.microsoft.com/office/drawing/2014/main" id="{B92EAACB-5D6E-469A-A6B7-578007F43D23}"/>
              </a:ext>
            </a:extLst>
          </p:cNvPr>
          <p:cNvSpPr txBox="1"/>
          <p:nvPr/>
        </p:nvSpPr>
        <p:spPr>
          <a:xfrm>
            <a:off x="6721700" y="1455385"/>
            <a:ext cx="4563911" cy="2622000"/>
          </a:xfrm>
          <a:prstGeom prst="rect">
            <a:avLst/>
          </a:prstGeom>
          <a:noFill/>
        </p:spPr>
        <p:txBody>
          <a:bodyPr wrap="square" rtlCol="0">
            <a:spAutoFit/>
          </a:bodyPr>
          <a:lstStyle/>
          <a:p>
            <a:pPr marL="298450" marR="158750" indent="-285750">
              <a:lnSpc>
                <a:spcPct val="150000"/>
              </a:lnSpc>
              <a:spcBef>
                <a:spcPts val="100"/>
              </a:spcBef>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values obtained are:</a:t>
            </a:r>
          </a:p>
          <a:p>
            <a:pPr marL="755650" marR="158750" lvl="1" indent="-285750">
              <a:lnSpc>
                <a:spcPct val="150000"/>
              </a:lnSpc>
              <a:spcBef>
                <a:spcPts val="100"/>
              </a:spcBef>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True Positive: 9</a:t>
            </a:r>
          </a:p>
          <a:p>
            <a:pPr marL="755650" marR="158750" lvl="1" indent="-285750">
              <a:lnSpc>
                <a:spcPct val="150000"/>
              </a:lnSpc>
              <a:spcBef>
                <a:spcPts val="100"/>
              </a:spcBef>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True Negative: 3</a:t>
            </a:r>
          </a:p>
          <a:p>
            <a:pPr marL="755650" marR="158750" lvl="1" indent="-285750">
              <a:lnSpc>
                <a:spcPct val="150000"/>
              </a:lnSpc>
              <a:spcBef>
                <a:spcPts val="100"/>
              </a:spcBef>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False Positive: 5</a:t>
            </a:r>
          </a:p>
          <a:p>
            <a:pPr marL="755650" marR="158750" lvl="1" indent="-285750">
              <a:lnSpc>
                <a:spcPct val="150000"/>
              </a:lnSpc>
              <a:spcBef>
                <a:spcPts val="100"/>
              </a:spcBef>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False Negative: 1</a:t>
            </a:r>
          </a:p>
        </p:txBody>
      </p:sp>
      <p:pic>
        <p:nvPicPr>
          <p:cNvPr id="7" name="Picture 6">
            <a:extLst>
              <a:ext uri="{FF2B5EF4-FFF2-40B4-BE49-F238E27FC236}">
                <a16:creationId xmlns:a16="http://schemas.microsoft.com/office/drawing/2014/main" id="{45AA3C3B-5BDF-46A1-9157-865314FC95D5}"/>
              </a:ext>
            </a:extLst>
          </p:cNvPr>
          <p:cNvPicPr>
            <a:picLocks noChangeAspect="1"/>
          </p:cNvPicPr>
          <p:nvPr/>
        </p:nvPicPr>
        <p:blipFill>
          <a:blip r:embed="rId3"/>
          <a:stretch>
            <a:fillRect/>
          </a:stretch>
        </p:blipFill>
        <p:spPr>
          <a:xfrm>
            <a:off x="906389" y="1392807"/>
            <a:ext cx="5538778" cy="503440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3DE7ECF1-743D-436B-AF1E-5611FB6BCDC1}"/>
              </a:ext>
            </a:extLst>
          </p:cNvPr>
          <p:cNvSpPr txBox="1"/>
          <p:nvPr/>
        </p:nvSpPr>
        <p:spPr>
          <a:xfrm>
            <a:off x="639097" y="1484672"/>
            <a:ext cx="10818875" cy="46020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SpaceX advertises Falcon 9 rocket launches on its website with a cost of 62 million dollars; other providers cost upward of 165 million dollars each, much of the savings is because SpaceX can reuse the first stage. </a:t>
            </a:r>
          </a:p>
          <a:p>
            <a:pPr marL="342900" indent="-34290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After finished the project we can conclude that:</a:t>
            </a:r>
          </a:p>
          <a:p>
            <a:pPr marL="800100" lvl="1" indent="-34290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The larger the flight amount at a launch site, the greater the success rate at a launch site. </a:t>
            </a:r>
          </a:p>
          <a:p>
            <a:pPr marL="800100" lvl="1" indent="-34290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Launch success rate started to increase in 2013 till 2020. </a:t>
            </a:r>
          </a:p>
          <a:p>
            <a:pPr marL="800100" lvl="1" indent="-34290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Orbits ES-L1, GEO, HEO, SSO, VLEO had the most success rate.</a:t>
            </a:r>
          </a:p>
          <a:p>
            <a:pPr marL="800100" lvl="1" indent="-34290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KSC LC-39A had the most successful launches of any sites. </a:t>
            </a:r>
          </a:p>
          <a:p>
            <a:pPr marL="800100" lvl="1" indent="-34290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The Decision tree classifier is the best machine learning algorithm for this task.</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43156"/>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Times New Roman" panose="02020603050405020304" pitchFamily="18" charset="0"/>
                <a:cs typeface="Times New Roman" panose="02020603050405020304" pitchFamily="18" charset="0"/>
              </a:rPr>
              <a:t>Executive Summary</a:t>
            </a:r>
          </a:p>
          <a:p>
            <a:pPr>
              <a:lnSpc>
                <a:spcPct val="120000"/>
              </a:lnSpc>
              <a:spcBef>
                <a:spcPts val="1400"/>
              </a:spcBef>
            </a:pPr>
            <a:r>
              <a:rPr lang="en-US" sz="8800" dirty="0">
                <a:solidFill>
                  <a:schemeClr val="tx1"/>
                </a:solidFill>
                <a:latin typeface="Times New Roman" panose="02020603050405020304" pitchFamily="18" charset="0"/>
                <a:cs typeface="Times New Roman" panose="02020603050405020304" pitchFamily="18" charset="0"/>
              </a:rPr>
              <a:t>Data collection methodology:</a:t>
            </a:r>
          </a:p>
          <a:p>
            <a:pPr lvl="1">
              <a:lnSpc>
                <a:spcPct val="120000"/>
              </a:lnSpc>
              <a:spcBef>
                <a:spcPts val="1400"/>
              </a:spcBef>
            </a:pPr>
            <a:r>
              <a:rPr lang="en-US" sz="7600" dirty="0">
                <a:solidFill>
                  <a:schemeClr val="bg2">
                    <a:lumMod val="50000"/>
                  </a:schemeClr>
                </a:solidFill>
                <a:latin typeface="Times New Roman" panose="02020603050405020304" pitchFamily="18" charset="0"/>
                <a:cs typeface="Times New Roman" panose="02020603050405020304" pitchFamily="18" charset="0"/>
              </a:rPr>
              <a:t>Collected data will be guaranteed to be in the correct format through the API.</a:t>
            </a:r>
          </a:p>
          <a:p>
            <a:pPr lvl="1">
              <a:lnSpc>
                <a:spcPct val="120000"/>
              </a:lnSpc>
              <a:spcBef>
                <a:spcPts val="1400"/>
              </a:spcBef>
            </a:pPr>
            <a:r>
              <a:rPr lang="en-US" sz="7600" dirty="0">
                <a:solidFill>
                  <a:schemeClr val="bg2">
                    <a:lumMod val="50000"/>
                  </a:schemeClr>
                </a:solidFill>
                <a:latin typeface="Times New Roman" panose="02020603050405020304" pitchFamily="18" charset="0"/>
                <a:cs typeface="Times New Roman" panose="02020603050405020304" pitchFamily="18" charset="0"/>
              </a:rPr>
              <a:t>Example: Booster names – </a:t>
            </a:r>
            <a:r>
              <a:rPr lang="en-US" sz="8000" dirty="0">
                <a:latin typeface="Times New Roman" panose="02020603050405020304" pitchFamily="18" charset="0"/>
                <a:cs typeface="Times New Roman" panose="02020603050405020304" pitchFamily="18" charset="0"/>
                <a:hlinkClick r:id="rId4"/>
              </a:rPr>
              <a:t>https://api.spacexdata.com/v4/rockets/</a:t>
            </a:r>
            <a:endParaRPr lang="en-US" sz="7600" dirty="0">
              <a:solidFill>
                <a:schemeClr val="bg2">
                  <a:lumMod val="50000"/>
                </a:schemeClr>
              </a:solidFill>
              <a:latin typeface="Times New Roman" panose="02020603050405020304" pitchFamily="18" charset="0"/>
              <a:cs typeface="Times New Roman" panose="02020603050405020304" pitchFamily="18" charset="0"/>
            </a:endParaRPr>
          </a:p>
          <a:p>
            <a:pPr>
              <a:lnSpc>
                <a:spcPct val="120000"/>
              </a:lnSpc>
              <a:spcBef>
                <a:spcPts val="1400"/>
              </a:spcBef>
            </a:pPr>
            <a:r>
              <a:rPr lang="en-US" sz="8800" dirty="0">
                <a:solidFill>
                  <a:schemeClr val="tx1"/>
                </a:solidFill>
                <a:latin typeface="Times New Roman" panose="02020603050405020304" pitchFamily="18" charset="0"/>
                <a:cs typeface="Times New Roman" panose="02020603050405020304" pitchFamily="18" charset="0"/>
              </a:rPr>
              <a:t>Perform data wrangling</a:t>
            </a:r>
          </a:p>
          <a:p>
            <a:pPr lvl="1">
              <a:lnSpc>
                <a:spcPct val="120000"/>
              </a:lnSpc>
              <a:spcBef>
                <a:spcPts val="1400"/>
              </a:spcBef>
            </a:pPr>
            <a:r>
              <a:rPr lang="en-US" sz="7600" dirty="0">
                <a:solidFill>
                  <a:schemeClr val="bg2">
                    <a:lumMod val="50000"/>
                  </a:schemeClr>
                </a:solidFill>
                <a:latin typeface="Times New Roman" panose="02020603050405020304" pitchFamily="18" charset="0"/>
                <a:cs typeface="Times New Roman" panose="02020603050405020304" pitchFamily="18" charset="0"/>
              </a:rPr>
              <a:t>The data also collects historical Falcon 9 launch records from a Wikipedia page titled ”List of Falcon 9 and Falcon Heavy launches“.</a:t>
            </a:r>
          </a:p>
          <a:p>
            <a:pPr>
              <a:lnSpc>
                <a:spcPct val="120000"/>
              </a:lnSpc>
              <a:spcBef>
                <a:spcPts val="1400"/>
              </a:spcBef>
            </a:pPr>
            <a:r>
              <a:rPr lang="en-US" sz="8800" dirty="0">
                <a:solidFill>
                  <a:schemeClr val="tx1"/>
                </a:solidFill>
                <a:latin typeface="Times New Roman" panose="02020603050405020304" pitchFamily="18" charset="0"/>
                <a:cs typeface="Times New Roman" panose="02020603050405020304" pitchFamily="18" charset="0"/>
              </a:rPr>
              <a:t>Perform exploratory data analysis (EDA) using visualization and SQL</a:t>
            </a:r>
          </a:p>
          <a:p>
            <a:pPr>
              <a:lnSpc>
                <a:spcPct val="120000"/>
              </a:lnSpc>
              <a:spcBef>
                <a:spcPts val="1400"/>
              </a:spcBef>
            </a:pPr>
            <a:r>
              <a:rPr lang="en-US" sz="8800" dirty="0">
                <a:solidFill>
                  <a:schemeClr val="tx1"/>
                </a:solidFill>
                <a:latin typeface="Times New Roman" panose="02020603050405020304" pitchFamily="18" charset="0"/>
                <a:cs typeface="Times New Roman" panose="02020603050405020304" pitchFamily="18" charset="0"/>
              </a:rPr>
              <a:t>Perform interactive visual analytics using Folium and Plotly Dash</a:t>
            </a:r>
          </a:p>
          <a:p>
            <a:pPr>
              <a:lnSpc>
                <a:spcPct val="120000"/>
              </a:lnSpc>
              <a:spcBef>
                <a:spcPts val="1400"/>
              </a:spcBef>
            </a:pPr>
            <a:r>
              <a:rPr lang="en-US" sz="8800" dirty="0">
                <a:solidFill>
                  <a:schemeClr val="tx1"/>
                </a:solidFill>
                <a:latin typeface="Times New Roman" panose="02020603050405020304" pitchFamily="18" charset="0"/>
                <a:cs typeface="Times New Roman" panose="02020603050405020304" pitchFamily="18" charset="0"/>
              </a:rPr>
              <a:t>Perform predictive analysis using classification models</a:t>
            </a:r>
          </a:p>
          <a:p>
            <a:pPr lvl="1">
              <a:lnSpc>
                <a:spcPct val="170000"/>
              </a:lnSpc>
            </a:pPr>
            <a:r>
              <a:rPr lang="en-US" sz="7600" dirty="0">
                <a:solidFill>
                  <a:schemeClr val="bg2">
                    <a:lumMod val="50000"/>
                  </a:schemeClr>
                </a:solidFill>
                <a:latin typeface="Times New Roman" panose="02020603050405020304" pitchFamily="18" charset="0"/>
                <a:cs typeface="Times New Roman" panose="02020603050405020304" pitchFamily="18" charset="0"/>
              </a:rPr>
              <a:t>"Logistic Regression", "SVM", "Decision Tree", "KNN“ &amp; </a:t>
            </a:r>
            <a:r>
              <a:rPr lang="en-US" sz="7200" dirty="0">
                <a:solidFill>
                  <a:schemeClr val="bg2">
                    <a:lumMod val="50000"/>
                  </a:schemeClr>
                </a:solidFill>
                <a:latin typeface="Times New Roman" panose="02020603050405020304" pitchFamily="18" charset="0"/>
                <a:cs typeface="Times New Roman" panose="02020603050405020304" pitchFamily="18" charset="0"/>
              </a:rPr>
              <a:t>Confusion Matrix.</a:t>
            </a:r>
          </a:p>
          <a:p>
            <a:pPr>
              <a:lnSpc>
                <a:spcPct val="120000"/>
              </a:lnSpc>
              <a:spcBef>
                <a:spcPts val="1400"/>
              </a:spcBef>
            </a:pPr>
            <a:endParaRPr lang="en-US" sz="8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3877085"/>
          </a:xfrm>
          <a:prstGeom prst="rect">
            <a:avLst/>
          </a:prstGeom>
        </p:spPr>
        <p:txBody>
          <a:bodyPr/>
          <a:lstStyle/>
          <a:p>
            <a:pPr marL="12700" marR="42545">
              <a:lnSpc>
                <a:spcPct val="100000"/>
              </a:lnSpc>
              <a:spcBef>
                <a:spcPts val="335"/>
              </a:spcBef>
            </a:pPr>
            <a:r>
              <a:rPr lang="en-US" sz="2200" spc="-25" dirty="0">
                <a:latin typeface="Times New Roman" panose="02020603050405020304" pitchFamily="18" charset="0"/>
                <a:cs typeface="Times New Roman" panose="02020603050405020304" pitchFamily="18" charset="0"/>
              </a:rPr>
              <a:t>Data </a:t>
            </a:r>
            <a:r>
              <a:rPr lang="en-US" sz="2200" spc="-5" dirty="0">
                <a:latin typeface="Times New Roman" panose="02020603050405020304" pitchFamily="18" charset="0"/>
                <a:cs typeface="Times New Roman" panose="02020603050405020304" pitchFamily="18" charset="0"/>
              </a:rPr>
              <a:t>collection </a:t>
            </a:r>
            <a:r>
              <a:rPr lang="en-US" sz="2200" spc="-20" dirty="0">
                <a:latin typeface="Times New Roman" panose="02020603050405020304" pitchFamily="18" charset="0"/>
                <a:cs typeface="Times New Roman" panose="02020603050405020304" pitchFamily="18" charset="0"/>
              </a:rPr>
              <a:t>process </a:t>
            </a:r>
            <a:r>
              <a:rPr lang="en-US" sz="2200" spc="-25" dirty="0">
                <a:latin typeface="Times New Roman" panose="02020603050405020304" pitchFamily="18" charset="0"/>
                <a:cs typeface="Times New Roman" panose="02020603050405020304" pitchFamily="18" charset="0"/>
              </a:rPr>
              <a:t>involved </a:t>
            </a:r>
            <a:r>
              <a:rPr lang="en-US" sz="2200" dirty="0">
                <a:latin typeface="Times New Roman" panose="02020603050405020304" pitchFamily="18" charset="0"/>
                <a:cs typeface="Times New Roman" panose="02020603050405020304" pitchFamily="18" charset="0"/>
              </a:rPr>
              <a:t>a </a:t>
            </a:r>
            <a:r>
              <a:rPr lang="en-US" sz="2200" spc="-10" dirty="0">
                <a:latin typeface="Times New Roman" panose="02020603050405020304" pitchFamily="18" charset="0"/>
                <a:cs typeface="Times New Roman" panose="02020603050405020304" pitchFamily="18" charset="0"/>
              </a:rPr>
              <a:t>combination </a:t>
            </a:r>
            <a:r>
              <a:rPr lang="en-US" sz="2200" spc="-5" dirty="0">
                <a:latin typeface="Times New Roman" panose="02020603050405020304" pitchFamily="18" charset="0"/>
                <a:cs typeface="Times New Roman" panose="02020603050405020304" pitchFamily="18" charset="0"/>
              </a:rPr>
              <a:t>of </a:t>
            </a:r>
            <a:r>
              <a:rPr lang="en-US" sz="2200" dirty="0">
                <a:latin typeface="Times New Roman" panose="02020603050405020304" pitchFamily="18" charset="0"/>
                <a:cs typeface="Times New Roman" panose="02020603050405020304" pitchFamily="18" charset="0"/>
              </a:rPr>
              <a:t>API </a:t>
            </a:r>
            <a:r>
              <a:rPr lang="en-US" sz="2200" spc="-20" dirty="0">
                <a:latin typeface="Times New Roman" panose="02020603050405020304" pitchFamily="18" charset="0"/>
                <a:cs typeface="Times New Roman" panose="02020603050405020304" pitchFamily="18" charset="0"/>
              </a:rPr>
              <a:t>requests from </a:t>
            </a:r>
            <a:r>
              <a:rPr lang="en-US" sz="2200" dirty="0">
                <a:latin typeface="Times New Roman" panose="02020603050405020304" pitchFamily="18" charset="0"/>
                <a:cs typeface="Times New Roman" panose="02020603050405020304" pitchFamily="18" charset="0"/>
              </a:rPr>
              <a:t>SpaceX </a:t>
            </a:r>
            <a:r>
              <a:rPr lang="en-US" sz="2200" spc="-5" dirty="0">
                <a:latin typeface="Times New Roman" panose="02020603050405020304" pitchFamily="18" charset="0"/>
                <a:cs typeface="Times New Roman" panose="02020603050405020304" pitchFamily="18" charset="0"/>
              </a:rPr>
              <a:t>public </a:t>
            </a:r>
            <a:r>
              <a:rPr lang="en-US" sz="2200" dirty="0">
                <a:latin typeface="Times New Roman" panose="02020603050405020304" pitchFamily="18" charset="0"/>
                <a:cs typeface="Times New Roman" panose="02020603050405020304" pitchFamily="18" charset="0"/>
              </a:rPr>
              <a:t>API and </a:t>
            </a:r>
            <a:r>
              <a:rPr lang="en-US" sz="2200" spc="-5" dirty="0">
                <a:latin typeface="Times New Roman" panose="02020603050405020304" pitchFamily="18" charset="0"/>
                <a:cs typeface="Times New Roman" panose="02020603050405020304" pitchFamily="18" charset="0"/>
              </a:rPr>
              <a:t>web  scraping </a:t>
            </a:r>
            <a:r>
              <a:rPr lang="en-US" sz="2200" spc="-25" dirty="0">
                <a:latin typeface="Times New Roman" panose="02020603050405020304" pitchFamily="18" charset="0"/>
                <a:cs typeface="Times New Roman" panose="02020603050405020304" pitchFamily="18" charset="0"/>
              </a:rPr>
              <a:t>data </a:t>
            </a:r>
            <a:r>
              <a:rPr lang="en-US" sz="2200" spc="-20" dirty="0">
                <a:latin typeface="Times New Roman" panose="02020603050405020304" pitchFamily="18" charset="0"/>
                <a:cs typeface="Times New Roman" panose="02020603050405020304" pitchFamily="18" charset="0"/>
              </a:rPr>
              <a:t>from </a:t>
            </a:r>
            <a:r>
              <a:rPr lang="en-US" sz="2200" dirty="0">
                <a:latin typeface="Times New Roman" panose="02020603050405020304" pitchFamily="18" charset="0"/>
                <a:cs typeface="Times New Roman" panose="02020603050405020304" pitchFamily="18" charset="0"/>
              </a:rPr>
              <a:t>a </a:t>
            </a:r>
            <a:r>
              <a:rPr lang="en-US" sz="2200" spc="-5" dirty="0">
                <a:latin typeface="Times New Roman" panose="02020603050405020304" pitchFamily="18" charset="0"/>
                <a:cs typeface="Times New Roman" panose="02020603050405020304" pitchFamily="18" charset="0"/>
              </a:rPr>
              <a:t>table in </a:t>
            </a:r>
            <a:r>
              <a:rPr lang="en-US" sz="2200" dirty="0">
                <a:latin typeface="Times New Roman" panose="02020603050405020304" pitchFamily="18" charset="0"/>
                <a:cs typeface="Times New Roman" panose="02020603050405020304" pitchFamily="18" charset="0"/>
              </a:rPr>
              <a:t>Space</a:t>
            </a:r>
            <a:r>
              <a:rPr lang="en-US" sz="2200" spc="-75" dirty="0">
                <a:latin typeface="Times New Roman" panose="02020603050405020304" pitchFamily="18" charset="0"/>
                <a:cs typeface="Times New Roman" panose="02020603050405020304" pitchFamily="18" charset="0"/>
              </a:rPr>
              <a:t>X’s </a:t>
            </a:r>
            <a:r>
              <a:rPr lang="en-US" sz="2200" dirty="0">
                <a:latin typeface="Times New Roman" panose="02020603050405020304" pitchFamily="18" charset="0"/>
                <a:cs typeface="Times New Roman" panose="02020603050405020304" pitchFamily="18" charset="0"/>
              </a:rPr>
              <a:t>Wikipedia</a:t>
            </a:r>
            <a:r>
              <a:rPr lang="en-US" sz="2200" spc="-100" dirty="0">
                <a:latin typeface="Times New Roman" panose="02020603050405020304" pitchFamily="18" charset="0"/>
                <a:cs typeface="Times New Roman" panose="02020603050405020304" pitchFamily="18" charset="0"/>
              </a:rPr>
              <a:t> </a:t>
            </a:r>
            <a:r>
              <a:rPr lang="en-US" sz="2200" spc="-45" dirty="0">
                <a:latin typeface="Times New Roman" panose="02020603050405020304" pitchFamily="18" charset="0"/>
                <a:cs typeface="Times New Roman" panose="02020603050405020304" pitchFamily="18" charset="0"/>
              </a:rPr>
              <a:t>entry.</a:t>
            </a:r>
            <a:endParaRPr lang="en-US" sz="2200" dirty="0">
              <a:latin typeface="Times New Roman" panose="02020603050405020304" pitchFamily="18" charset="0"/>
              <a:cs typeface="Times New Roman" panose="02020603050405020304" pitchFamily="18" charset="0"/>
            </a:endParaRPr>
          </a:p>
          <a:p>
            <a:pPr marL="12700">
              <a:lnSpc>
                <a:spcPct val="100000"/>
              </a:lnSpc>
              <a:spcBef>
                <a:spcPts val="1145"/>
              </a:spcBef>
            </a:pPr>
            <a:r>
              <a:rPr lang="en-US" sz="2200" dirty="0">
                <a:uFill>
                  <a:solidFill>
                    <a:srgbClr val="404040"/>
                  </a:solidFill>
                </a:uFill>
                <a:latin typeface="Times New Roman" panose="02020603050405020304" pitchFamily="18" charset="0"/>
                <a:cs typeface="Times New Roman" panose="02020603050405020304" pitchFamily="18" charset="0"/>
              </a:rPr>
              <a:t>SpaceX API </a:t>
            </a:r>
            <a:r>
              <a:rPr lang="en-US" sz="2200" spc="-25" dirty="0">
                <a:uFill>
                  <a:solidFill>
                    <a:srgbClr val="404040"/>
                  </a:solidFill>
                </a:uFill>
                <a:latin typeface="Times New Roman" panose="02020603050405020304" pitchFamily="18" charset="0"/>
                <a:cs typeface="Times New Roman" panose="02020603050405020304" pitchFamily="18" charset="0"/>
              </a:rPr>
              <a:t>Data</a:t>
            </a:r>
            <a:r>
              <a:rPr lang="en-US" sz="2200" spc="-95" dirty="0">
                <a:uFill>
                  <a:solidFill>
                    <a:srgbClr val="404040"/>
                  </a:solidFill>
                </a:uFill>
                <a:latin typeface="Times New Roman" panose="02020603050405020304" pitchFamily="18" charset="0"/>
                <a:cs typeface="Times New Roman" panose="02020603050405020304" pitchFamily="18" charset="0"/>
              </a:rPr>
              <a:t> </a:t>
            </a:r>
            <a:r>
              <a:rPr lang="en-US" sz="2200" spc="-5" dirty="0">
                <a:uFill>
                  <a:solidFill>
                    <a:srgbClr val="404040"/>
                  </a:solidFill>
                </a:uFill>
                <a:latin typeface="Times New Roman" panose="02020603050405020304" pitchFamily="18" charset="0"/>
                <a:cs typeface="Times New Roman" panose="02020603050405020304" pitchFamily="18" charset="0"/>
              </a:rPr>
              <a:t>Columns:</a:t>
            </a:r>
            <a:endParaRPr lang="en-US" sz="2200" dirty="0">
              <a:latin typeface="Times New Roman" panose="02020603050405020304" pitchFamily="18" charset="0"/>
              <a:cs typeface="Times New Roman" panose="02020603050405020304" pitchFamily="18" charset="0"/>
            </a:endParaRPr>
          </a:p>
          <a:p>
            <a:pPr marL="469900" lvl="1">
              <a:lnSpc>
                <a:spcPct val="100000"/>
              </a:lnSpc>
              <a:spcBef>
                <a:spcPts val="1200"/>
              </a:spcBef>
            </a:pPr>
            <a:r>
              <a:rPr lang="en-US" sz="2200" spc="-30" dirty="0">
                <a:latin typeface="Times New Roman" panose="02020603050405020304" pitchFamily="18" charset="0"/>
                <a:cs typeface="Times New Roman" panose="02020603050405020304" pitchFamily="18" charset="0"/>
              </a:rPr>
              <a:t>FlightNumber, </a:t>
            </a:r>
            <a:r>
              <a:rPr lang="en-US" sz="2200" spc="-20" dirty="0">
                <a:latin typeface="Times New Roman" panose="02020603050405020304" pitchFamily="18" charset="0"/>
                <a:cs typeface="Times New Roman" panose="02020603050405020304" pitchFamily="18" charset="0"/>
              </a:rPr>
              <a:t>Date, </a:t>
            </a:r>
            <a:r>
              <a:rPr lang="en-US" sz="2200" spc="-25" dirty="0">
                <a:latin typeface="Times New Roman" panose="02020603050405020304" pitchFamily="18" charset="0"/>
                <a:cs typeface="Times New Roman" panose="02020603050405020304" pitchFamily="18" charset="0"/>
              </a:rPr>
              <a:t>BoosterVersion, </a:t>
            </a:r>
            <a:r>
              <a:rPr lang="en-US" sz="2200" spc="-20" dirty="0">
                <a:latin typeface="Times New Roman" panose="02020603050405020304" pitchFamily="18" charset="0"/>
                <a:cs typeface="Times New Roman" panose="02020603050405020304" pitchFamily="18" charset="0"/>
              </a:rPr>
              <a:t>PayloadMass, </a:t>
            </a:r>
            <a:r>
              <a:rPr lang="en-US" sz="2200" spc="-5" dirty="0">
                <a:latin typeface="Times New Roman" panose="02020603050405020304" pitchFamily="18" charset="0"/>
                <a:cs typeface="Times New Roman" panose="02020603050405020304" pitchFamily="18" charset="0"/>
              </a:rPr>
              <a:t>Orbit, LaunchSite, </a:t>
            </a:r>
            <a:r>
              <a:rPr lang="en-US" sz="2200" spc="-15" dirty="0">
                <a:latin typeface="Times New Roman" panose="02020603050405020304" pitchFamily="18" charset="0"/>
                <a:cs typeface="Times New Roman" panose="02020603050405020304" pitchFamily="18" charset="0"/>
              </a:rPr>
              <a:t>Outcome, </a:t>
            </a:r>
            <a:r>
              <a:rPr lang="en-US" sz="2200" spc="-5" dirty="0">
                <a:latin typeface="Times New Roman" panose="02020603050405020304" pitchFamily="18" charset="0"/>
                <a:cs typeface="Times New Roman" panose="02020603050405020304" pitchFamily="18" charset="0"/>
              </a:rPr>
              <a:t>Flights,</a:t>
            </a:r>
            <a:r>
              <a:rPr lang="en-US" sz="2200" spc="55"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GridFins.</a:t>
            </a:r>
          </a:p>
          <a:p>
            <a:pPr marL="469900" lvl="1">
              <a:lnSpc>
                <a:spcPct val="100000"/>
              </a:lnSpc>
            </a:pPr>
            <a:r>
              <a:rPr lang="en-US" sz="2200" spc="-5" dirty="0">
                <a:latin typeface="Times New Roman" panose="02020603050405020304" pitchFamily="18" charset="0"/>
                <a:cs typeface="Times New Roman" panose="02020603050405020304" pitchFamily="18" charset="0"/>
              </a:rPr>
              <a:t>Reused, Legs, </a:t>
            </a:r>
            <a:r>
              <a:rPr lang="en-US" sz="2200" spc="-10" dirty="0">
                <a:latin typeface="Times New Roman" panose="02020603050405020304" pitchFamily="18" charset="0"/>
                <a:cs typeface="Times New Roman" panose="02020603050405020304" pitchFamily="18" charset="0"/>
              </a:rPr>
              <a:t>LandingPad, </a:t>
            </a:r>
            <a:r>
              <a:rPr lang="en-US" sz="2200" dirty="0">
                <a:latin typeface="Times New Roman" panose="02020603050405020304" pitchFamily="18" charset="0"/>
                <a:cs typeface="Times New Roman" panose="02020603050405020304" pitchFamily="18" charset="0"/>
              </a:rPr>
              <a:t>Block, </a:t>
            </a:r>
            <a:r>
              <a:rPr lang="en-US" sz="2200" spc="-10" dirty="0">
                <a:latin typeface="Times New Roman" panose="02020603050405020304" pitchFamily="18" charset="0"/>
                <a:cs typeface="Times New Roman" panose="02020603050405020304" pitchFamily="18" charset="0"/>
              </a:rPr>
              <a:t>ReusedCount, </a:t>
            </a:r>
            <a:r>
              <a:rPr lang="en-US" sz="2200" spc="-5" dirty="0">
                <a:latin typeface="Times New Roman" panose="02020603050405020304" pitchFamily="18" charset="0"/>
                <a:cs typeface="Times New Roman" panose="02020603050405020304" pitchFamily="18" charset="0"/>
              </a:rPr>
              <a:t>Serial, Longitude,</a:t>
            </a:r>
            <a:r>
              <a:rPr lang="en-US" sz="2200" spc="-229"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Latitude.</a:t>
            </a:r>
            <a:endParaRPr lang="en-US" sz="2200" dirty="0">
              <a:latin typeface="Times New Roman" panose="02020603050405020304" pitchFamily="18" charset="0"/>
              <a:cs typeface="Times New Roman" panose="02020603050405020304" pitchFamily="18" charset="0"/>
            </a:endParaRPr>
          </a:p>
          <a:p>
            <a:pPr>
              <a:lnSpc>
                <a:spcPct val="100000"/>
              </a:lnSpc>
              <a:spcBef>
                <a:spcPts val="1105"/>
              </a:spcBef>
            </a:pPr>
            <a:r>
              <a:rPr lang="en-US" sz="2200" dirty="0">
                <a:uFill>
                  <a:solidFill>
                    <a:srgbClr val="404040"/>
                  </a:solidFill>
                </a:uFill>
                <a:latin typeface="Times New Roman" panose="02020603050405020304" pitchFamily="18" charset="0"/>
                <a:cs typeface="Times New Roman" panose="02020603050405020304" pitchFamily="18" charset="0"/>
              </a:rPr>
              <a:t>Wikipedia </a:t>
            </a:r>
            <a:r>
              <a:rPr lang="en-US" sz="2200" spc="-25" dirty="0">
                <a:uFill>
                  <a:solidFill>
                    <a:srgbClr val="404040"/>
                  </a:solidFill>
                </a:uFill>
                <a:latin typeface="Times New Roman" panose="02020603050405020304" pitchFamily="18" charset="0"/>
                <a:cs typeface="Times New Roman" panose="02020603050405020304" pitchFamily="18" charset="0"/>
              </a:rPr>
              <a:t>Webscrape Data</a:t>
            </a:r>
            <a:r>
              <a:rPr lang="en-US" sz="2200" spc="-125" dirty="0">
                <a:uFill>
                  <a:solidFill>
                    <a:srgbClr val="404040"/>
                  </a:solidFill>
                </a:uFill>
                <a:latin typeface="Times New Roman" panose="02020603050405020304" pitchFamily="18" charset="0"/>
                <a:cs typeface="Times New Roman" panose="02020603050405020304" pitchFamily="18" charset="0"/>
              </a:rPr>
              <a:t> </a:t>
            </a:r>
            <a:r>
              <a:rPr lang="en-US" sz="2200" spc="-5" dirty="0">
                <a:uFill>
                  <a:solidFill>
                    <a:srgbClr val="404040"/>
                  </a:solidFill>
                </a:uFill>
                <a:latin typeface="Times New Roman" panose="02020603050405020304" pitchFamily="18" charset="0"/>
                <a:cs typeface="Times New Roman" panose="02020603050405020304" pitchFamily="18" charset="0"/>
              </a:rPr>
              <a:t>Columns:</a:t>
            </a:r>
            <a:endParaRPr lang="en-US" sz="2200" dirty="0">
              <a:latin typeface="Times New Roman" panose="02020603050405020304" pitchFamily="18" charset="0"/>
              <a:cs typeface="Times New Roman" panose="02020603050405020304" pitchFamily="18" charset="0"/>
            </a:endParaRPr>
          </a:p>
          <a:p>
            <a:pPr marL="469900" marR="837565" lvl="1">
              <a:lnSpc>
                <a:spcPct val="100000"/>
              </a:lnSpc>
              <a:spcBef>
                <a:spcPts val="1440"/>
              </a:spcBef>
            </a:pPr>
            <a:r>
              <a:rPr lang="en-US" sz="2200" spc="-15" dirty="0">
                <a:latin typeface="Times New Roman" panose="02020603050405020304" pitchFamily="18" charset="0"/>
                <a:cs typeface="Times New Roman" panose="02020603050405020304" pitchFamily="18" charset="0"/>
              </a:rPr>
              <a:t>Flight </a:t>
            </a:r>
            <a:r>
              <a:rPr lang="en-US" sz="2200" dirty="0">
                <a:latin typeface="Times New Roman" panose="02020603050405020304" pitchFamily="18" charset="0"/>
                <a:cs typeface="Times New Roman" panose="02020603050405020304" pitchFamily="18" charset="0"/>
              </a:rPr>
              <a:t>No., </a:t>
            </a:r>
            <a:r>
              <a:rPr lang="en-US" sz="2200" spc="-5" dirty="0">
                <a:latin typeface="Times New Roman" panose="02020603050405020304" pitchFamily="18" charset="0"/>
                <a:cs typeface="Times New Roman" panose="02020603050405020304" pitchFamily="18" charset="0"/>
              </a:rPr>
              <a:t>Launch </a:t>
            </a:r>
            <a:r>
              <a:rPr lang="en-US" sz="2200" spc="-20" dirty="0">
                <a:latin typeface="Times New Roman" panose="02020603050405020304" pitchFamily="18" charset="0"/>
                <a:cs typeface="Times New Roman" panose="02020603050405020304" pitchFamily="18" charset="0"/>
              </a:rPr>
              <a:t>site, </a:t>
            </a:r>
            <a:r>
              <a:rPr lang="en-US" sz="2200" spc="-25" dirty="0">
                <a:latin typeface="Times New Roman" panose="02020603050405020304" pitchFamily="18" charset="0"/>
                <a:cs typeface="Times New Roman" panose="02020603050405020304" pitchFamily="18" charset="0"/>
              </a:rPr>
              <a:t>Payload, </a:t>
            </a:r>
            <a:r>
              <a:rPr lang="en-US" sz="2200" spc="-20" dirty="0">
                <a:latin typeface="Times New Roman" panose="02020603050405020304" pitchFamily="18" charset="0"/>
                <a:cs typeface="Times New Roman" panose="02020603050405020304" pitchFamily="18" charset="0"/>
              </a:rPr>
              <a:t>PayloadMass, </a:t>
            </a:r>
            <a:r>
              <a:rPr lang="en-US" sz="2200" spc="-5" dirty="0">
                <a:latin typeface="Times New Roman" panose="02020603050405020304" pitchFamily="18" charset="0"/>
                <a:cs typeface="Times New Roman" panose="02020603050405020304" pitchFamily="18" charset="0"/>
              </a:rPr>
              <a:t>Orbit, </a:t>
            </a:r>
            <a:r>
              <a:rPr lang="en-US" sz="2200" spc="-60" dirty="0">
                <a:latin typeface="Times New Roman" panose="02020603050405020304" pitchFamily="18" charset="0"/>
                <a:cs typeface="Times New Roman" panose="02020603050405020304" pitchFamily="18" charset="0"/>
              </a:rPr>
              <a:t>Customer, </a:t>
            </a:r>
            <a:r>
              <a:rPr lang="en-US" sz="2200" spc="-5" dirty="0">
                <a:latin typeface="Times New Roman" panose="02020603050405020304" pitchFamily="18" charset="0"/>
                <a:cs typeface="Times New Roman" panose="02020603050405020304" pitchFamily="18" charset="0"/>
              </a:rPr>
              <a:t>Launch </a:t>
            </a:r>
            <a:r>
              <a:rPr lang="en-US" sz="2200" spc="-15" dirty="0">
                <a:latin typeface="Times New Roman" panose="02020603050405020304" pitchFamily="18" charset="0"/>
                <a:cs typeface="Times New Roman" panose="02020603050405020304" pitchFamily="18" charset="0"/>
              </a:rPr>
              <a:t>outcome, </a:t>
            </a:r>
            <a:r>
              <a:rPr lang="en-US" sz="2200" spc="-45" dirty="0">
                <a:latin typeface="Times New Roman" panose="02020603050405020304" pitchFamily="18" charset="0"/>
                <a:cs typeface="Times New Roman" panose="02020603050405020304" pitchFamily="18" charset="0"/>
              </a:rPr>
              <a:t>Version  </a:t>
            </a:r>
            <a:r>
              <a:rPr lang="en-US" sz="2200" spc="-60" dirty="0">
                <a:latin typeface="Times New Roman" panose="02020603050405020304" pitchFamily="18" charset="0"/>
                <a:cs typeface="Times New Roman" panose="02020603050405020304" pitchFamily="18" charset="0"/>
              </a:rPr>
              <a:t>Booster, </a:t>
            </a:r>
            <a:r>
              <a:rPr lang="en-US" sz="2200" spc="-20" dirty="0">
                <a:latin typeface="Times New Roman" panose="02020603050405020304" pitchFamily="18" charset="0"/>
                <a:cs typeface="Times New Roman" panose="02020603050405020304" pitchFamily="18" charset="0"/>
              </a:rPr>
              <a:t>Booster </a:t>
            </a:r>
            <a:r>
              <a:rPr lang="en-US" sz="2200" dirty="0">
                <a:latin typeface="Times New Roman" panose="02020603050405020304" pitchFamily="18" charset="0"/>
                <a:cs typeface="Times New Roman" panose="02020603050405020304" pitchFamily="18" charset="0"/>
              </a:rPr>
              <a:t>landing, </a:t>
            </a:r>
            <a:r>
              <a:rPr lang="en-US" sz="2200" spc="-20" dirty="0">
                <a:latin typeface="Times New Roman" panose="02020603050405020304" pitchFamily="18" charset="0"/>
                <a:cs typeface="Times New Roman" panose="02020603050405020304" pitchFamily="18" charset="0"/>
              </a:rPr>
              <a:t>Date,</a:t>
            </a:r>
            <a:r>
              <a:rPr lang="en-US" sz="2200" spc="4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53" name="Group 29">
            <a:extLst>
              <a:ext uri="{FF2B5EF4-FFF2-40B4-BE49-F238E27FC236}">
                <a16:creationId xmlns:a16="http://schemas.microsoft.com/office/drawing/2014/main" id="{36F86C94-D7C0-4DCF-BE77-B52DD35D41E3}"/>
              </a:ext>
            </a:extLst>
          </p:cNvPr>
          <p:cNvGrpSpPr/>
          <p:nvPr/>
        </p:nvGrpSpPr>
        <p:grpSpPr>
          <a:xfrm>
            <a:off x="5233412" y="2372069"/>
            <a:ext cx="6485753" cy="2768989"/>
            <a:chOff x="1633635" y="1755670"/>
            <a:chExt cx="6682781" cy="1816297"/>
          </a:xfrm>
          <a:solidFill>
            <a:schemeClr val="bg1">
              <a:lumMod val="85000"/>
            </a:schemeClr>
          </a:solidFill>
        </p:grpSpPr>
        <p:sp>
          <p:nvSpPr>
            <p:cNvPr id="54" name="Block Arc 30">
              <a:extLst>
                <a:ext uri="{FF2B5EF4-FFF2-40B4-BE49-F238E27FC236}">
                  <a16:creationId xmlns:a16="http://schemas.microsoft.com/office/drawing/2014/main" id="{8BA3D04E-8A87-4E5B-B081-A6F9654AC6BC}"/>
                </a:ext>
              </a:extLst>
            </p:cNvPr>
            <p:cNvSpPr/>
            <p:nvPr/>
          </p:nvSpPr>
          <p:spPr>
            <a:xfrm>
              <a:off x="6500119" y="1755670"/>
              <a:ext cx="1816297" cy="1816297"/>
            </a:xfrm>
            <a:prstGeom prst="blockArc">
              <a:avLst>
                <a:gd name="adj1" fmla="val 16127381"/>
                <a:gd name="adj2" fmla="val 5490194"/>
                <a:gd name="adj3" fmla="val 40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5" name="Rectangle 31">
              <a:extLst>
                <a:ext uri="{FF2B5EF4-FFF2-40B4-BE49-F238E27FC236}">
                  <a16:creationId xmlns:a16="http://schemas.microsoft.com/office/drawing/2014/main" id="{027FF849-D11E-4D4C-8642-D5D5C442F796}"/>
                </a:ext>
              </a:extLst>
            </p:cNvPr>
            <p:cNvSpPr/>
            <p:nvPr/>
          </p:nvSpPr>
          <p:spPr>
            <a:xfrm>
              <a:off x="1633635" y="1755670"/>
              <a:ext cx="5808713"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6" name="Rectangle 32">
              <a:extLst>
                <a:ext uri="{FF2B5EF4-FFF2-40B4-BE49-F238E27FC236}">
                  <a16:creationId xmlns:a16="http://schemas.microsoft.com/office/drawing/2014/main" id="{DB2727BD-5122-49F1-B11D-9033C8D771B9}"/>
                </a:ext>
              </a:extLst>
            </p:cNvPr>
            <p:cNvSpPr/>
            <p:nvPr/>
          </p:nvSpPr>
          <p:spPr>
            <a:xfrm>
              <a:off x="2255598" y="3510072"/>
              <a:ext cx="5152669" cy="618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8141" y="1433257"/>
            <a:ext cx="3263933" cy="4225925"/>
          </a:xfrm>
          <a:prstGeom prst="rect">
            <a:avLst/>
          </a:prstGeom>
        </p:spPr>
        <p:txBody>
          <a:bodyPr vert="horz" lIns="91440" tIns="45720" rIns="91440" bIns="45720" rtlCol="0" anchor="t">
            <a:normAutofit/>
          </a:bodyPr>
          <a:lstStyle/>
          <a:p>
            <a:pPr>
              <a:lnSpc>
                <a:spcPct val="100000"/>
              </a:lnSpc>
              <a:spcBef>
                <a:spcPts val="1400"/>
              </a:spcBef>
            </a:pPr>
            <a:r>
              <a:rPr lang="en-US" sz="2400" dirty="0">
                <a:latin typeface="Times New Roman" panose="02020603050405020304" pitchFamily="18" charset="0"/>
                <a:cs typeface="Times New Roman" panose="02020603050405020304" pitchFamily="18" charset="0"/>
              </a:rPr>
              <a:t>Data Collection – SpaceX API </a:t>
            </a:r>
            <a:r>
              <a:rPr lang="en-US" sz="2200" dirty="0">
                <a:latin typeface="Times New Roman" panose="02020603050405020304" pitchFamily="18" charset="0"/>
                <a:cs typeface="Times New Roman" panose="02020603050405020304" pitchFamily="18" charset="0"/>
              </a:rPr>
              <a:t>Notebook</a:t>
            </a:r>
          </a:p>
          <a:p>
            <a:pPr marL="0" indent="0">
              <a:lnSpc>
                <a:spcPct val="100000"/>
              </a:lnSpc>
              <a:spcBef>
                <a:spcPts val="1400"/>
              </a:spcBef>
              <a:buNone/>
            </a:pPr>
            <a:r>
              <a:rPr lang="en-US" sz="1500" dirty="0">
                <a:latin typeface="Times New Roman" panose="02020603050405020304" pitchFamily="18" charset="0"/>
                <a:cs typeface="Times New Roman" panose="02020603050405020304" pitchFamily="18" charset="0"/>
                <a:hlinkClick r:id="rId4"/>
              </a:rPr>
              <a:t>https://github.com/Nguyen-Minh-Long/IBM_Data_Science/blob/main/10.%20Applied%20Data%20Science%20Capstone/Week%201/jupyter-labs-spacex-data-collection-api.ipynb</a:t>
            </a:r>
            <a:endParaRPr lang="en-US" sz="15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그룹 1959">
            <a:extLst>
              <a:ext uri="{FF2B5EF4-FFF2-40B4-BE49-F238E27FC236}">
                <a16:creationId xmlns:a16="http://schemas.microsoft.com/office/drawing/2014/main" id="{B0D983D0-F258-457D-B4AD-C0FCE91E5395}"/>
              </a:ext>
            </a:extLst>
          </p:cNvPr>
          <p:cNvGrpSpPr/>
          <p:nvPr/>
        </p:nvGrpSpPr>
        <p:grpSpPr>
          <a:xfrm>
            <a:off x="4212470" y="1382923"/>
            <a:ext cx="6867012" cy="4972282"/>
            <a:chOff x="3549697" y="1637159"/>
            <a:chExt cx="6153397" cy="4262808"/>
          </a:xfrm>
        </p:grpSpPr>
        <p:grpSp>
          <p:nvGrpSpPr>
            <p:cNvPr id="8" name="그룹 1960">
              <a:extLst>
                <a:ext uri="{FF2B5EF4-FFF2-40B4-BE49-F238E27FC236}">
                  <a16:creationId xmlns:a16="http://schemas.microsoft.com/office/drawing/2014/main" id="{17BC7129-3243-4DF0-AC6C-6033AE91BBD8}"/>
                </a:ext>
              </a:extLst>
            </p:cNvPr>
            <p:cNvGrpSpPr/>
            <p:nvPr/>
          </p:nvGrpSpPr>
          <p:grpSpPr>
            <a:xfrm>
              <a:off x="3549697" y="1893278"/>
              <a:ext cx="1663959" cy="1598506"/>
              <a:chOff x="3292522" y="1683728"/>
              <a:chExt cx="1663959" cy="1598506"/>
            </a:xfrm>
          </p:grpSpPr>
          <p:cxnSp>
            <p:nvCxnSpPr>
              <p:cNvPr id="47" name="직선 연결선 1999">
                <a:extLst>
                  <a:ext uri="{FF2B5EF4-FFF2-40B4-BE49-F238E27FC236}">
                    <a16:creationId xmlns:a16="http://schemas.microsoft.com/office/drawing/2014/main" id="{C4981FBD-87FE-41C1-9FE7-DE777A866612}"/>
                  </a:ext>
                </a:extLst>
              </p:cNvPr>
              <p:cNvCxnSpPr>
                <a:cxnSpLocks/>
              </p:cNvCxnSpPr>
              <p:nvPr/>
            </p:nvCxnSpPr>
            <p:spPr>
              <a:xfrm>
                <a:off x="4124504" y="1952625"/>
                <a:ext cx="0" cy="13296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사각형: 둥근 모서리 2000">
                <a:extLst>
                  <a:ext uri="{FF2B5EF4-FFF2-40B4-BE49-F238E27FC236}">
                    <a16:creationId xmlns:a16="http://schemas.microsoft.com/office/drawing/2014/main" id="{AF9D90F0-9502-4767-8D29-41E63D983419}"/>
                  </a:ext>
                </a:extLst>
              </p:cNvPr>
              <p:cNvSpPr/>
              <p:nvPr/>
            </p:nvSpPr>
            <p:spPr>
              <a:xfrm>
                <a:off x="3442475" y="2104387"/>
                <a:ext cx="1364060" cy="41938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49" name="TextBox 48">
                <a:extLst>
                  <a:ext uri="{FF2B5EF4-FFF2-40B4-BE49-F238E27FC236}">
                    <a16:creationId xmlns:a16="http://schemas.microsoft.com/office/drawing/2014/main" id="{5842FC29-4F72-474A-AA57-401CBE2F29C5}"/>
                  </a:ext>
                </a:extLst>
              </p:cNvPr>
              <p:cNvSpPr txBox="1"/>
              <p:nvPr/>
            </p:nvSpPr>
            <p:spPr>
              <a:xfrm>
                <a:off x="3292522" y="1683728"/>
                <a:ext cx="1663952" cy="263862"/>
              </a:xfrm>
              <a:prstGeom prst="rect">
                <a:avLst/>
              </a:prstGeom>
              <a:solidFill>
                <a:schemeClr val="accent6">
                  <a:lumMod val="20000"/>
                  <a:lumOff val="80000"/>
                </a:schemeClr>
              </a:solidFill>
            </p:spPr>
            <p:txBody>
              <a:bodyPr wrap="square" rtlCol="0">
                <a:spAutoFit/>
              </a:bodyPr>
              <a:lstStyle/>
              <a:p>
                <a:pPr algn="ctr"/>
                <a:r>
                  <a:rPr lang="en-US" altLang="ko-KR" sz="1400" b="1" dirty="0">
                    <a:latin typeface="Times New Roman" panose="02020603050405020304" pitchFamily="18" charset="0"/>
                    <a:cs typeface="Times New Roman" panose="02020603050405020304" pitchFamily="18" charset="0"/>
                  </a:rPr>
                  <a:t>SpaceX API</a:t>
                </a:r>
                <a:endParaRPr lang="ko-KR" altLang="en-US" sz="1400" b="1"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CBBB1063-4AD8-45C5-B44A-739CB4A69C30}"/>
                  </a:ext>
                </a:extLst>
              </p:cNvPr>
              <p:cNvSpPr txBox="1"/>
              <p:nvPr/>
            </p:nvSpPr>
            <p:spPr>
              <a:xfrm>
                <a:off x="3292526" y="3042168"/>
                <a:ext cx="1663955" cy="230604"/>
              </a:xfrm>
              <a:prstGeom prst="rect">
                <a:avLst/>
              </a:prstGeom>
              <a:solidFill>
                <a:schemeClr val="accent6">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Response</a:t>
                </a:r>
              </a:p>
            </p:txBody>
          </p:sp>
          <p:sp>
            <p:nvSpPr>
              <p:cNvPr id="51" name="TextBox 50">
                <a:extLst>
                  <a:ext uri="{FF2B5EF4-FFF2-40B4-BE49-F238E27FC236}">
                    <a16:creationId xmlns:a16="http://schemas.microsoft.com/office/drawing/2014/main" id="{A8978361-AE2E-4C15-8435-2858269FFF7C}"/>
                  </a:ext>
                </a:extLst>
              </p:cNvPr>
              <p:cNvSpPr txBox="1"/>
              <p:nvPr/>
            </p:nvSpPr>
            <p:spPr>
              <a:xfrm>
                <a:off x="3522066" y="2174155"/>
                <a:ext cx="1184642" cy="263862"/>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Request</a:t>
                </a:r>
              </a:p>
            </p:txBody>
          </p:sp>
          <p:sp>
            <p:nvSpPr>
              <p:cNvPr id="52" name="TextBox 51">
                <a:extLst>
                  <a:ext uri="{FF2B5EF4-FFF2-40B4-BE49-F238E27FC236}">
                    <a16:creationId xmlns:a16="http://schemas.microsoft.com/office/drawing/2014/main" id="{92BEAFC6-57C2-4D95-AD87-147504FBD4CD}"/>
                  </a:ext>
                </a:extLst>
              </p:cNvPr>
              <p:cNvSpPr txBox="1"/>
              <p:nvPr/>
            </p:nvSpPr>
            <p:spPr>
              <a:xfrm>
                <a:off x="3292526" y="2675532"/>
                <a:ext cx="1663955" cy="230604"/>
              </a:xfrm>
              <a:prstGeom prst="rect">
                <a:avLst/>
              </a:prstGeom>
              <a:solidFill>
                <a:schemeClr val="accent6">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GET</a:t>
                </a:r>
              </a:p>
            </p:txBody>
          </p:sp>
        </p:grpSp>
        <p:grpSp>
          <p:nvGrpSpPr>
            <p:cNvPr id="9" name="그룹 1961">
              <a:extLst>
                <a:ext uri="{FF2B5EF4-FFF2-40B4-BE49-F238E27FC236}">
                  <a16:creationId xmlns:a16="http://schemas.microsoft.com/office/drawing/2014/main" id="{B6E1E9FD-FE53-45B4-95B5-093A7215DEEF}"/>
                </a:ext>
              </a:extLst>
            </p:cNvPr>
            <p:cNvGrpSpPr/>
            <p:nvPr/>
          </p:nvGrpSpPr>
          <p:grpSpPr>
            <a:xfrm>
              <a:off x="5688095" y="1676523"/>
              <a:ext cx="1795314" cy="1805799"/>
              <a:chOff x="3202824" y="1466973"/>
              <a:chExt cx="1795314" cy="1805799"/>
            </a:xfrm>
          </p:grpSpPr>
          <p:cxnSp>
            <p:nvCxnSpPr>
              <p:cNvPr id="40" name="직선 연결선 1992">
                <a:extLst>
                  <a:ext uri="{FF2B5EF4-FFF2-40B4-BE49-F238E27FC236}">
                    <a16:creationId xmlns:a16="http://schemas.microsoft.com/office/drawing/2014/main" id="{4A7AA261-532F-4B64-99E0-5CF17A144979}"/>
                  </a:ext>
                </a:extLst>
              </p:cNvPr>
              <p:cNvCxnSpPr>
                <a:cxnSpLocks/>
                <a:endCxn id="43" idx="2"/>
              </p:cNvCxnSpPr>
              <p:nvPr/>
            </p:nvCxnSpPr>
            <p:spPr>
              <a:xfrm flipH="1">
                <a:off x="4110207" y="1952625"/>
                <a:ext cx="14300" cy="132014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사각형: 둥근 모서리 1993">
                <a:extLst>
                  <a:ext uri="{FF2B5EF4-FFF2-40B4-BE49-F238E27FC236}">
                    <a16:creationId xmlns:a16="http://schemas.microsoft.com/office/drawing/2014/main" id="{A1663A7F-941F-4068-90FB-CFC0DEBE35C9}"/>
                  </a:ext>
                </a:extLst>
              </p:cNvPr>
              <p:cNvSpPr/>
              <p:nvPr/>
            </p:nvSpPr>
            <p:spPr>
              <a:xfrm>
                <a:off x="3442475" y="2104387"/>
                <a:ext cx="1364060" cy="4193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42" name="TextBox 41">
                <a:extLst>
                  <a:ext uri="{FF2B5EF4-FFF2-40B4-BE49-F238E27FC236}">
                    <a16:creationId xmlns:a16="http://schemas.microsoft.com/office/drawing/2014/main" id="{9E651275-92E9-4EF8-B7A1-0A60C6A83AE0}"/>
                  </a:ext>
                </a:extLst>
              </p:cNvPr>
              <p:cNvSpPr txBox="1"/>
              <p:nvPr/>
            </p:nvSpPr>
            <p:spPr>
              <a:xfrm>
                <a:off x="3212422" y="1466973"/>
                <a:ext cx="1785716" cy="448564"/>
              </a:xfrm>
              <a:prstGeom prst="rect">
                <a:avLst/>
              </a:prstGeom>
              <a:solidFill>
                <a:schemeClr val="accent5">
                  <a:lumMod val="20000"/>
                  <a:lumOff val="80000"/>
                </a:schemeClr>
              </a:solid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Column has rocket information</a:t>
                </a:r>
              </a:p>
            </p:txBody>
          </p:sp>
          <p:sp>
            <p:nvSpPr>
              <p:cNvPr id="43" name="TextBox 42">
                <a:extLst>
                  <a:ext uri="{FF2B5EF4-FFF2-40B4-BE49-F238E27FC236}">
                    <a16:creationId xmlns:a16="http://schemas.microsoft.com/office/drawing/2014/main" id="{D63FFDE3-7376-4255-BC58-C8F4AF4908F1}"/>
                  </a:ext>
                </a:extLst>
              </p:cNvPr>
              <p:cNvSpPr txBox="1"/>
              <p:nvPr/>
            </p:nvSpPr>
            <p:spPr>
              <a:xfrm>
                <a:off x="3231873" y="3042168"/>
                <a:ext cx="1756667" cy="230604"/>
              </a:xfrm>
              <a:prstGeom prst="rect">
                <a:avLst/>
              </a:prstGeom>
              <a:solidFill>
                <a:schemeClr val="accent5">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Convert, restrict</a:t>
                </a:r>
              </a:p>
            </p:txBody>
          </p:sp>
          <p:sp>
            <p:nvSpPr>
              <p:cNvPr id="45" name="TextBox 44">
                <a:extLst>
                  <a:ext uri="{FF2B5EF4-FFF2-40B4-BE49-F238E27FC236}">
                    <a16:creationId xmlns:a16="http://schemas.microsoft.com/office/drawing/2014/main" id="{58019079-6F7D-430A-BD1C-8B06B9DDF0E7}"/>
                  </a:ext>
                </a:extLst>
              </p:cNvPr>
              <p:cNvSpPr txBox="1"/>
              <p:nvPr/>
            </p:nvSpPr>
            <p:spPr>
              <a:xfrm>
                <a:off x="3442473" y="2179458"/>
                <a:ext cx="1396118" cy="263862"/>
              </a:xfrm>
              <a:prstGeom prst="rect">
                <a:avLst/>
              </a:prstGeom>
              <a:noFill/>
            </p:spPr>
            <p:txBody>
              <a:bodyPr wrap="square" rtlCol="0">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Filter the data</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8B004325-83B7-479C-8460-6B92100DADD6}"/>
                  </a:ext>
                </a:extLst>
              </p:cNvPr>
              <p:cNvSpPr txBox="1"/>
              <p:nvPr/>
            </p:nvSpPr>
            <p:spPr>
              <a:xfrm>
                <a:off x="3202824" y="2675531"/>
                <a:ext cx="1785716" cy="230604"/>
              </a:xfrm>
              <a:prstGeom prst="rect">
                <a:avLst/>
              </a:prstGeom>
              <a:solidFill>
                <a:schemeClr val="accent5">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Remove, extract</a:t>
                </a:r>
              </a:p>
            </p:txBody>
          </p:sp>
        </p:grpSp>
        <p:grpSp>
          <p:nvGrpSpPr>
            <p:cNvPr id="10" name="그룹 1962">
              <a:extLst>
                <a:ext uri="{FF2B5EF4-FFF2-40B4-BE49-F238E27FC236}">
                  <a16:creationId xmlns:a16="http://schemas.microsoft.com/office/drawing/2014/main" id="{9A3BA568-C6B0-4C7F-BABD-472731E0792B}"/>
                </a:ext>
              </a:extLst>
            </p:cNvPr>
            <p:cNvGrpSpPr/>
            <p:nvPr/>
          </p:nvGrpSpPr>
          <p:grpSpPr>
            <a:xfrm>
              <a:off x="7990411" y="1637159"/>
              <a:ext cx="1712683" cy="2030833"/>
              <a:chOff x="3277045" y="1427609"/>
              <a:chExt cx="1712683" cy="2030833"/>
            </a:xfrm>
          </p:grpSpPr>
          <p:cxnSp>
            <p:nvCxnSpPr>
              <p:cNvPr id="33" name="직선 연결선 1985">
                <a:extLst>
                  <a:ext uri="{FF2B5EF4-FFF2-40B4-BE49-F238E27FC236}">
                    <a16:creationId xmlns:a16="http://schemas.microsoft.com/office/drawing/2014/main" id="{8235AA6C-A28F-46AE-B7FA-6AD02E280164}"/>
                  </a:ext>
                </a:extLst>
              </p:cNvPr>
              <p:cNvCxnSpPr>
                <a:cxnSpLocks/>
                <a:endCxn id="36" idx="2"/>
              </p:cNvCxnSpPr>
              <p:nvPr/>
            </p:nvCxnSpPr>
            <p:spPr>
              <a:xfrm flipH="1">
                <a:off x="4157876" y="1990532"/>
                <a:ext cx="125" cy="146791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사각형: 둥근 모서리 1986">
                <a:extLst>
                  <a:ext uri="{FF2B5EF4-FFF2-40B4-BE49-F238E27FC236}">
                    <a16:creationId xmlns:a16="http://schemas.microsoft.com/office/drawing/2014/main" id="{AE88B81A-63F9-42BF-8E31-C1EDDFFE375D}"/>
                  </a:ext>
                </a:extLst>
              </p:cNvPr>
              <p:cNvSpPr/>
              <p:nvPr/>
            </p:nvSpPr>
            <p:spPr>
              <a:xfrm>
                <a:off x="3442475" y="2104387"/>
                <a:ext cx="1364060" cy="41938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5" name="TextBox 34">
                <a:extLst>
                  <a:ext uri="{FF2B5EF4-FFF2-40B4-BE49-F238E27FC236}">
                    <a16:creationId xmlns:a16="http://schemas.microsoft.com/office/drawing/2014/main" id="{8BC9920E-8C30-4B81-8860-EFE9F5993233}"/>
                  </a:ext>
                </a:extLst>
              </p:cNvPr>
              <p:cNvSpPr txBox="1"/>
              <p:nvPr/>
            </p:nvSpPr>
            <p:spPr>
              <a:xfrm>
                <a:off x="3277045" y="1427609"/>
                <a:ext cx="1694917" cy="448564"/>
              </a:xfrm>
              <a:prstGeom prst="rect">
                <a:avLst/>
              </a:prstGeom>
              <a:solidFill>
                <a:schemeClr val="accent4">
                  <a:lumMod val="20000"/>
                  <a:lumOff val="80000"/>
                </a:schemeClr>
              </a:solidFill>
            </p:spPr>
            <p:txBody>
              <a:bodyPr wrap="square" rtlCol="0">
                <a:spAutoFit/>
              </a:bodyPr>
              <a:lstStyle/>
              <a:p>
                <a:pPr algn="ctr"/>
                <a:r>
                  <a:rPr lang="en-US" altLang="ko-KR" sz="1400" b="1" dirty="0">
                    <a:latin typeface="Times New Roman" panose="02020603050405020304" pitchFamily="18" charset="0"/>
                    <a:cs typeface="Times New Roman" panose="02020603050405020304" pitchFamily="18" charset="0"/>
                  </a:rPr>
                  <a:t>Store data from request</a:t>
                </a:r>
                <a:endParaRPr lang="ko-KR" altLang="en-US" sz="1400" b="1"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ED5BCF45-0131-4226-9027-DE1D2043E30A}"/>
                  </a:ext>
                </a:extLst>
              </p:cNvPr>
              <p:cNvSpPr txBox="1"/>
              <p:nvPr/>
            </p:nvSpPr>
            <p:spPr>
              <a:xfrm>
                <a:off x="3326025" y="3080076"/>
                <a:ext cx="1663703" cy="378366"/>
              </a:xfrm>
              <a:prstGeom prst="rect">
                <a:avLst/>
              </a:prstGeom>
              <a:solidFill>
                <a:schemeClr val="accent4">
                  <a:lumMod val="20000"/>
                  <a:lumOff val="80000"/>
                </a:schemeClr>
              </a:solidFill>
            </p:spPr>
            <p:txBody>
              <a:bodyPr wrap="square" rtlCol="0">
                <a:spAutoFit/>
              </a:bodyPr>
              <a:lstStyle/>
              <a:p>
                <a:pPr algn="ctr">
                  <a:lnSpc>
                    <a:spcPct val="80000"/>
                  </a:lnSpc>
                </a:pPr>
                <a:r>
                  <a:rPr lang="en-US" sz="1400" dirty="0">
                    <a:latin typeface="Times New Roman" panose="02020603050405020304" pitchFamily="18" charset="0"/>
                    <a:cs typeface="Times New Roman" panose="02020603050405020304" pitchFamily="18" charset="0"/>
                  </a:rPr>
                  <a:t>Combine into a dictionary</a:t>
                </a:r>
              </a:p>
            </p:txBody>
          </p:sp>
          <p:sp>
            <p:nvSpPr>
              <p:cNvPr id="38" name="TextBox 37">
                <a:extLst>
                  <a:ext uri="{FF2B5EF4-FFF2-40B4-BE49-F238E27FC236}">
                    <a16:creationId xmlns:a16="http://schemas.microsoft.com/office/drawing/2014/main" id="{E62954B1-FC15-44BF-90B1-457DD7167EDA}"/>
                  </a:ext>
                </a:extLst>
              </p:cNvPr>
              <p:cNvSpPr txBox="1"/>
              <p:nvPr/>
            </p:nvSpPr>
            <p:spPr>
              <a:xfrm>
                <a:off x="3541967" y="2179457"/>
                <a:ext cx="1184642" cy="263862"/>
              </a:xfrm>
              <a:prstGeom prst="rect">
                <a:avLst/>
              </a:prstGeom>
              <a:noFill/>
            </p:spPr>
            <p:txBody>
              <a:bodyPr wrap="square" rtlCol="0">
                <a:spAutoFit/>
              </a:bodyPr>
              <a:lstStyle/>
              <a:p>
                <a:pPr algn="ctr"/>
                <a:r>
                  <a:rPr lang="en-US" sz="1400" b="1" spc="-10" dirty="0">
                    <a:solidFill>
                      <a:srgbClr val="FFFFFF"/>
                    </a:solidFill>
                    <a:latin typeface="Times New Roman" panose="02020603050405020304" pitchFamily="18" charset="0"/>
                    <a:cs typeface="Times New Roman" panose="02020603050405020304" pitchFamily="18" charset="0"/>
                  </a:rPr>
                  <a:t>Normalize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983F5369-A91E-4876-8E78-4EF03978AC76}"/>
                  </a:ext>
                </a:extLst>
              </p:cNvPr>
              <p:cNvSpPr txBox="1"/>
              <p:nvPr/>
            </p:nvSpPr>
            <p:spPr>
              <a:xfrm>
                <a:off x="3294809" y="2665796"/>
                <a:ext cx="1694918" cy="230604"/>
              </a:xfrm>
              <a:prstGeom prst="rect">
                <a:avLst/>
              </a:prstGeom>
              <a:solidFill>
                <a:schemeClr val="accent4">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Store in list</a:t>
                </a:r>
              </a:p>
            </p:txBody>
          </p:sp>
        </p:grpSp>
        <p:grpSp>
          <p:nvGrpSpPr>
            <p:cNvPr id="11" name="그룹 1963">
              <a:extLst>
                <a:ext uri="{FF2B5EF4-FFF2-40B4-BE49-F238E27FC236}">
                  <a16:creationId xmlns:a16="http://schemas.microsoft.com/office/drawing/2014/main" id="{98C8C04F-5E68-44B0-933A-C4FD55304A0B}"/>
                </a:ext>
              </a:extLst>
            </p:cNvPr>
            <p:cNvGrpSpPr/>
            <p:nvPr/>
          </p:nvGrpSpPr>
          <p:grpSpPr>
            <a:xfrm>
              <a:off x="3619539" y="4141671"/>
              <a:ext cx="1514009" cy="1397519"/>
              <a:chOff x="3362364" y="1652696"/>
              <a:chExt cx="1514009" cy="1397519"/>
            </a:xfrm>
          </p:grpSpPr>
          <p:cxnSp>
            <p:nvCxnSpPr>
              <p:cNvPr id="26" name="직선 연결선 1978">
                <a:extLst>
                  <a:ext uri="{FF2B5EF4-FFF2-40B4-BE49-F238E27FC236}">
                    <a16:creationId xmlns:a16="http://schemas.microsoft.com/office/drawing/2014/main" id="{32E55055-956F-4D05-9C67-BBC54FA6205D}"/>
                  </a:ext>
                </a:extLst>
              </p:cNvPr>
              <p:cNvCxnSpPr>
                <a:cxnSpLocks/>
                <a:stCxn id="28" idx="2"/>
                <a:endCxn id="29" idx="2"/>
              </p:cNvCxnSpPr>
              <p:nvPr/>
            </p:nvCxnSpPr>
            <p:spPr>
              <a:xfrm flipH="1">
                <a:off x="4119368" y="1916558"/>
                <a:ext cx="349" cy="113365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사각형: 둥근 모서리 1979">
                <a:extLst>
                  <a:ext uri="{FF2B5EF4-FFF2-40B4-BE49-F238E27FC236}">
                    <a16:creationId xmlns:a16="http://schemas.microsoft.com/office/drawing/2014/main" id="{19B6D093-1CEA-47A8-A59D-96A48AE596C9}"/>
                  </a:ext>
                </a:extLst>
              </p:cNvPr>
              <p:cNvSpPr/>
              <p:nvPr/>
            </p:nvSpPr>
            <p:spPr>
              <a:xfrm>
                <a:off x="3442475" y="2104387"/>
                <a:ext cx="1364060" cy="41938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8" name="TextBox 27">
                <a:extLst>
                  <a:ext uri="{FF2B5EF4-FFF2-40B4-BE49-F238E27FC236}">
                    <a16:creationId xmlns:a16="http://schemas.microsoft.com/office/drawing/2014/main" id="{7E95F5D5-52D9-47F4-BDBC-72F54ABF66BF}"/>
                  </a:ext>
                </a:extLst>
              </p:cNvPr>
              <p:cNvSpPr txBox="1"/>
              <p:nvPr/>
            </p:nvSpPr>
            <p:spPr>
              <a:xfrm>
                <a:off x="3437688" y="1652696"/>
                <a:ext cx="1364059" cy="263862"/>
              </a:xfrm>
              <a:prstGeom prst="rect">
                <a:avLst/>
              </a:prstGeom>
              <a:solidFill>
                <a:schemeClr val="accent1">
                  <a:lumMod val="20000"/>
                  <a:lumOff val="80000"/>
                </a:schemeClr>
              </a:solidFill>
            </p:spPr>
            <p:txBody>
              <a:bodyPr wrap="square" rtlCol="0">
                <a:spAutoFit/>
              </a:bodyPr>
              <a:lstStyle/>
              <a:p>
                <a:pPr algn="ctr"/>
                <a:r>
                  <a:rPr lang="en-US" altLang="ko-KR" sz="1400" b="1" dirty="0">
                    <a:latin typeface="Times New Roman" panose="02020603050405020304" pitchFamily="18" charset="0"/>
                    <a:cs typeface="Times New Roman" panose="02020603050405020304" pitchFamily="18" charset="0"/>
                  </a:rPr>
                  <a:t>Missing value</a:t>
                </a:r>
                <a:endParaRPr lang="ko-KR" altLang="en-US" sz="1400" b="1"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BC01AF68-B0E1-4872-A167-6FB4091545FD}"/>
                  </a:ext>
                </a:extLst>
              </p:cNvPr>
              <p:cNvSpPr txBox="1"/>
              <p:nvPr/>
            </p:nvSpPr>
            <p:spPr>
              <a:xfrm>
                <a:off x="3362364" y="2675532"/>
                <a:ext cx="1514009" cy="374683"/>
              </a:xfrm>
              <a:prstGeom prst="rect">
                <a:avLst/>
              </a:prstGeom>
              <a:solidFill>
                <a:schemeClr val="accent1">
                  <a:lumMod val="20000"/>
                  <a:lumOff val="80000"/>
                </a:schemeClr>
              </a:solidFill>
            </p:spPr>
            <p:txBody>
              <a:bodyPr wrap="square" rtlCol="0">
                <a:spAutoFit/>
              </a:bodyPr>
              <a:lstStyle/>
              <a:p>
                <a:pPr algn="ctr">
                  <a:lnSpc>
                    <a:spcPct val="80000"/>
                  </a:lnSpc>
                </a:pPr>
                <a:r>
                  <a:rPr lang="en-US" sz="1400" dirty="0">
                    <a:latin typeface="Times New Roman" panose="02020603050405020304" pitchFamily="18" charset="0"/>
                    <a:cs typeface="Times New Roman" panose="02020603050405020304" pitchFamily="18" charset="0"/>
                  </a:rPr>
                  <a:t>Replace “NaN” value</a:t>
                </a:r>
              </a:p>
            </p:txBody>
          </p:sp>
          <p:sp>
            <p:nvSpPr>
              <p:cNvPr id="31" name="TextBox 30">
                <a:extLst>
                  <a:ext uri="{FF2B5EF4-FFF2-40B4-BE49-F238E27FC236}">
                    <a16:creationId xmlns:a16="http://schemas.microsoft.com/office/drawing/2014/main" id="{C6E7994A-D1D1-4287-BD57-1B15525D5DD4}"/>
                  </a:ext>
                </a:extLst>
              </p:cNvPr>
              <p:cNvSpPr txBox="1"/>
              <p:nvPr/>
            </p:nvSpPr>
            <p:spPr>
              <a:xfrm>
                <a:off x="3532183" y="2172476"/>
                <a:ext cx="1184642" cy="263862"/>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Wrangling</a:t>
                </a:r>
                <a:endParaRPr 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12" name="그룹 1964">
              <a:extLst>
                <a:ext uri="{FF2B5EF4-FFF2-40B4-BE49-F238E27FC236}">
                  <a16:creationId xmlns:a16="http://schemas.microsoft.com/office/drawing/2014/main" id="{1FBCC44F-1E9A-4812-AC9C-86071D4B5DCD}"/>
                </a:ext>
              </a:extLst>
            </p:cNvPr>
            <p:cNvGrpSpPr/>
            <p:nvPr/>
          </p:nvGrpSpPr>
          <p:grpSpPr>
            <a:xfrm>
              <a:off x="5668812" y="3946743"/>
              <a:ext cx="1973790" cy="1953224"/>
              <a:chOff x="3183541" y="1457768"/>
              <a:chExt cx="1973790" cy="1953224"/>
            </a:xfrm>
          </p:grpSpPr>
          <p:cxnSp>
            <p:nvCxnSpPr>
              <p:cNvPr id="20" name="직선 연결선 1972">
                <a:extLst>
                  <a:ext uri="{FF2B5EF4-FFF2-40B4-BE49-F238E27FC236}">
                    <a16:creationId xmlns:a16="http://schemas.microsoft.com/office/drawing/2014/main" id="{839B3650-509B-4F46-B79A-75238804C185}"/>
                  </a:ext>
                </a:extLst>
              </p:cNvPr>
              <p:cNvCxnSpPr>
                <a:cxnSpLocks/>
                <a:stCxn id="22" idx="0"/>
                <a:endCxn id="25" idx="2"/>
              </p:cNvCxnSpPr>
              <p:nvPr/>
            </p:nvCxnSpPr>
            <p:spPr>
              <a:xfrm>
                <a:off x="4166588" y="1457768"/>
                <a:ext cx="3848" cy="195322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사각형: 둥근 모서리 1973">
                <a:extLst>
                  <a:ext uri="{FF2B5EF4-FFF2-40B4-BE49-F238E27FC236}">
                    <a16:creationId xmlns:a16="http://schemas.microsoft.com/office/drawing/2014/main" id="{B45C3032-3F3B-4642-A731-E8776658D268}"/>
                  </a:ext>
                </a:extLst>
              </p:cNvPr>
              <p:cNvSpPr/>
              <p:nvPr/>
            </p:nvSpPr>
            <p:spPr>
              <a:xfrm>
                <a:off x="3442475" y="2104387"/>
                <a:ext cx="1364060" cy="4193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TextBox 21">
                <a:extLst>
                  <a:ext uri="{FF2B5EF4-FFF2-40B4-BE49-F238E27FC236}">
                    <a16:creationId xmlns:a16="http://schemas.microsoft.com/office/drawing/2014/main" id="{9CDA9903-6629-451E-AD9B-2A1D074A1129}"/>
                  </a:ext>
                </a:extLst>
              </p:cNvPr>
              <p:cNvSpPr txBox="1"/>
              <p:nvPr/>
            </p:nvSpPr>
            <p:spPr>
              <a:xfrm>
                <a:off x="3244090" y="1457768"/>
                <a:ext cx="1844996" cy="448564"/>
              </a:xfrm>
              <a:prstGeom prst="rect">
                <a:avLst/>
              </a:prstGeom>
              <a:solidFill>
                <a:schemeClr val="accent2">
                  <a:lumMod val="20000"/>
                  <a:lumOff val="80000"/>
                </a:schemeClr>
              </a:solid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Only include “Falcon 9” launches</a:t>
                </a:r>
                <a:endParaRPr lang="en-US" sz="1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6048678-FCA4-48DE-80EF-F5C5E5ED2E62}"/>
                  </a:ext>
                </a:extLst>
              </p:cNvPr>
              <p:cNvSpPr txBox="1"/>
              <p:nvPr/>
            </p:nvSpPr>
            <p:spPr>
              <a:xfrm>
                <a:off x="3299604" y="2182145"/>
                <a:ext cx="1725487" cy="263862"/>
              </a:xfrm>
              <a:prstGeom prst="rect">
                <a:avLst/>
              </a:prstGeom>
              <a:noFill/>
            </p:spPr>
            <p:txBody>
              <a:bodyPr wrap="square" rtlCol="0">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Filter “Falcon 9”</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3BA44EFB-382B-40E6-80FA-E825B198A946}"/>
                  </a:ext>
                </a:extLst>
              </p:cNvPr>
              <p:cNvSpPr txBox="1"/>
              <p:nvPr/>
            </p:nvSpPr>
            <p:spPr>
              <a:xfrm>
                <a:off x="3183541" y="2664650"/>
                <a:ext cx="1973790" cy="230604"/>
              </a:xfrm>
              <a:prstGeom prst="rect">
                <a:avLst/>
              </a:prstGeom>
              <a:solidFill>
                <a:schemeClr val="accent2">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Remove, </a:t>
                </a:r>
                <a:r>
                  <a:rPr lang="en-US" sz="1400" dirty="0">
                    <a:latin typeface="Times New Roman" panose="02020603050405020304" pitchFamily="18" charset="0"/>
                    <a:cs typeface="Times New Roman" panose="02020603050405020304" pitchFamily="18" charset="0"/>
                  </a:rPr>
                  <a:t>filtered data</a:t>
                </a:r>
              </a:p>
            </p:txBody>
          </p:sp>
          <p:sp>
            <p:nvSpPr>
              <p:cNvPr id="25" name="TextBox 24">
                <a:extLst>
                  <a:ext uri="{FF2B5EF4-FFF2-40B4-BE49-F238E27FC236}">
                    <a16:creationId xmlns:a16="http://schemas.microsoft.com/office/drawing/2014/main" id="{BEA0ECD8-830B-43B9-B044-1319F51F4E37}"/>
                  </a:ext>
                </a:extLst>
              </p:cNvPr>
              <p:cNvSpPr txBox="1"/>
              <p:nvPr/>
            </p:nvSpPr>
            <p:spPr>
              <a:xfrm>
                <a:off x="3183541" y="3032626"/>
                <a:ext cx="1973790" cy="378366"/>
              </a:xfrm>
              <a:prstGeom prst="rect">
                <a:avLst/>
              </a:prstGeom>
              <a:solidFill>
                <a:schemeClr val="accent2">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New dataframe “</a:t>
                </a:r>
                <a:r>
                  <a:rPr lang="en-US" sz="1400" dirty="0">
                    <a:latin typeface="Times New Roman" panose="02020603050405020304" pitchFamily="18" charset="0"/>
                    <a:cs typeface="Times New Roman" panose="02020603050405020304" pitchFamily="18" charset="0"/>
                  </a:rPr>
                  <a:t>data_falcon9”</a:t>
                </a:r>
              </a:p>
            </p:txBody>
          </p:sp>
        </p:grpSp>
        <p:grpSp>
          <p:nvGrpSpPr>
            <p:cNvPr id="13" name="그룹 1965">
              <a:extLst>
                <a:ext uri="{FF2B5EF4-FFF2-40B4-BE49-F238E27FC236}">
                  <a16:creationId xmlns:a16="http://schemas.microsoft.com/office/drawing/2014/main" id="{FDCF95ED-DDEA-4EA9-941D-9B86AACBF0D2}"/>
                </a:ext>
              </a:extLst>
            </p:cNvPr>
            <p:cNvGrpSpPr/>
            <p:nvPr/>
          </p:nvGrpSpPr>
          <p:grpSpPr>
            <a:xfrm>
              <a:off x="8005893" y="4172703"/>
              <a:ext cx="1679437" cy="1598506"/>
              <a:chOff x="3292527" y="1683728"/>
              <a:chExt cx="1679437" cy="1598506"/>
            </a:xfrm>
          </p:grpSpPr>
          <p:cxnSp>
            <p:nvCxnSpPr>
              <p:cNvPr id="14" name="직선 연결선 1966">
                <a:extLst>
                  <a:ext uri="{FF2B5EF4-FFF2-40B4-BE49-F238E27FC236}">
                    <a16:creationId xmlns:a16="http://schemas.microsoft.com/office/drawing/2014/main" id="{B66EC278-2508-495B-B194-FB3B3D232FD1}"/>
                  </a:ext>
                </a:extLst>
              </p:cNvPr>
              <p:cNvCxnSpPr>
                <a:cxnSpLocks/>
              </p:cNvCxnSpPr>
              <p:nvPr/>
            </p:nvCxnSpPr>
            <p:spPr>
              <a:xfrm>
                <a:off x="4124504" y="1952625"/>
                <a:ext cx="0" cy="13296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사각형: 둥근 모서리 1967">
                <a:extLst>
                  <a:ext uri="{FF2B5EF4-FFF2-40B4-BE49-F238E27FC236}">
                    <a16:creationId xmlns:a16="http://schemas.microsoft.com/office/drawing/2014/main" id="{8FCC1BE3-CCFA-467B-9376-9D71F9C23B08}"/>
                  </a:ext>
                </a:extLst>
              </p:cNvPr>
              <p:cNvSpPr/>
              <p:nvPr/>
            </p:nvSpPr>
            <p:spPr>
              <a:xfrm>
                <a:off x="3442475" y="2104387"/>
                <a:ext cx="1364060" cy="41938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TextBox 15">
                <a:extLst>
                  <a:ext uri="{FF2B5EF4-FFF2-40B4-BE49-F238E27FC236}">
                    <a16:creationId xmlns:a16="http://schemas.microsoft.com/office/drawing/2014/main" id="{87F1FB32-77DB-48B9-9987-B893E8D1C685}"/>
                  </a:ext>
                </a:extLst>
              </p:cNvPr>
              <p:cNvSpPr txBox="1"/>
              <p:nvPr/>
            </p:nvSpPr>
            <p:spPr>
              <a:xfrm>
                <a:off x="3294810" y="1683728"/>
                <a:ext cx="1677153" cy="263862"/>
              </a:xfrm>
              <a:prstGeom prst="rect">
                <a:avLst/>
              </a:prstGeom>
              <a:solidFill>
                <a:schemeClr val="accent3">
                  <a:lumMod val="20000"/>
                  <a:lumOff val="80000"/>
                </a:schemeClr>
              </a:solidFill>
            </p:spPr>
            <p:txBody>
              <a:bodyPr wrap="square" rtlCol="0">
                <a:spAutoFit/>
              </a:bodyPr>
              <a:lstStyle/>
              <a:p>
                <a:pPr algn="ctr"/>
                <a:r>
                  <a:rPr lang="en-US" altLang="ko-KR" sz="1400" b="1" dirty="0">
                    <a:latin typeface="Times New Roman" panose="02020603050405020304" pitchFamily="18" charset="0"/>
                    <a:cs typeface="Times New Roman" panose="02020603050405020304" pitchFamily="18" charset="0"/>
                  </a:rPr>
                  <a:t>Create Dataframe</a:t>
                </a:r>
                <a:endParaRPr lang="ko-KR" altLang="en-US" sz="14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261B039-01DE-488D-9E42-6E32C0749138}"/>
                  </a:ext>
                </a:extLst>
              </p:cNvPr>
              <p:cNvSpPr txBox="1"/>
              <p:nvPr/>
            </p:nvSpPr>
            <p:spPr>
              <a:xfrm>
                <a:off x="3292527" y="3042168"/>
                <a:ext cx="1679432" cy="230604"/>
              </a:xfrm>
              <a:prstGeom prst="rect">
                <a:avLst/>
              </a:prstGeom>
              <a:solidFill>
                <a:schemeClr val="accent3">
                  <a:lumMod val="20000"/>
                  <a:lumOff val="80000"/>
                </a:schemeClr>
              </a:solidFill>
            </p:spPr>
            <p:txBody>
              <a:bodyPr wrap="square" rtlCol="0">
                <a:spAutoFit/>
              </a:bodyPr>
              <a:lstStyle/>
              <a:p>
                <a:pPr algn="ctr">
                  <a:lnSpc>
                    <a:spcPct val="80000"/>
                  </a:lnSpc>
                </a:pPr>
                <a:r>
                  <a:rPr lang="en-US" sz="1400" dirty="0">
                    <a:latin typeface="Times New Roman" panose="02020603050405020304" pitchFamily="18" charset="0"/>
                    <a:cs typeface="Times New Roman" panose="02020603050405020304" pitchFamily="18" charset="0"/>
                  </a:rPr>
                  <a:t>Dictionary</a:t>
                </a:r>
                <a:endParaRPr lang="en-US" altLang="ko-KR" sz="1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039545C-60F9-4F5A-9B66-B544F6C65974}"/>
                  </a:ext>
                </a:extLst>
              </p:cNvPr>
              <p:cNvSpPr txBox="1"/>
              <p:nvPr/>
            </p:nvSpPr>
            <p:spPr>
              <a:xfrm>
                <a:off x="3565680" y="2170519"/>
                <a:ext cx="1184642" cy="263862"/>
              </a:xfrm>
              <a:prstGeom prst="rect">
                <a:avLst/>
              </a:prstGeom>
              <a:noFill/>
            </p:spPr>
            <p:txBody>
              <a:bodyPr wrap="square" rtlCol="0">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Dataframe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E230E94-07C4-45CD-B5AD-BA5ADD5D2164}"/>
                  </a:ext>
                </a:extLst>
              </p:cNvPr>
              <p:cNvSpPr txBox="1"/>
              <p:nvPr/>
            </p:nvSpPr>
            <p:spPr>
              <a:xfrm>
                <a:off x="3292528" y="2675532"/>
                <a:ext cx="1679436" cy="230604"/>
              </a:xfrm>
              <a:prstGeom prst="rect">
                <a:avLst/>
              </a:prstGeom>
              <a:solidFill>
                <a:schemeClr val="accent3">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Pandas Dataframe</a:t>
                </a:r>
              </a:p>
            </p:txBody>
          </p:sp>
        </p:grp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95" name="Group 29">
            <a:extLst>
              <a:ext uri="{FF2B5EF4-FFF2-40B4-BE49-F238E27FC236}">
                <a16:creationId xmlns:a16="http://schemas.microsoft.com/office/drawing/2014/main" id="{6DA60563-C2DC-472D-B408-DE0ADE0F1708}"/>
              </a:ext>
            </a:extLst>
          </p:cNvPr>
          <p:cNvGrpSpPr/>
          <p:nvPr/>
        </p:nvGrpSpPr>
        <p:grpSpPr>
          <a:xfrm>
            <a:off x="5181451" y="2372069"/>
            <a:ext cx="6485753" cy="2768989"/>
            <a:chOff x="1633635" y="1755670"/>
            <a:chExt cx="6682781" cy="1816297"/>
          </a:xfrm>
          <a:solidFill>
            <a:schemeClr val="bg1">
              <a:lumMod val="85000"/>
            </a:schemeClr>
          </a:solidFill>
        </p:grpSpPr>
        <p:sp>
          <p:nvSpPr>
            <p:cNvPr id="96" name="Block Arc 30">
              <a:extLst>
                <a:ext uri="{FF2B5EF4-FFF2-40B4-BE49-F238E27FC236}">
                  <a16:creationId xmlns:a16="http://schemas.microsoft.com/office/drawing/2014/main" id="{C2E29B68-7B86-4A76-9518-353369B5F4E4}"/>
                </a:ext>
              </a:extLst>
            </p:cNvPr>
            <p:cNvSpPr/>
            <p:nvPr/>
          </p:nvSpPr>
          <p:spPr>
            <a:xfrm>
              <a:off x="6500119" y="1755670"/>
              <a:ext cx="1816297" cy="1816297"/>
            </a:xfrm>
            <a:prstGeom prst="blockArc">
              <a:avLst>
                <a:gd name="adj1" fmla="val 16127381"/>
                <a:gd name="adj2" fmla="val 5490194"/>
                <a:gd name="adj3" fmla="val 40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7" name="Rectangle 31">
              <a:extLst>
                <a:ext uri="{FF2B5EF4-FFF2-40B4-BE49-F238E27FC236}">
                  <a16:creationId xmlns:a16="http://schemas.microsoft.com/office/drawing/2014/main" id="{DB058D5A-D86D-43F1-8186-513936EE4C95}"/>
                </a:ext>
              </a:extLst>
            </p:cNvPr>
            <p:cNvSpPr/>
            <p:nvPr/>
          </p:nvSpPr>
          <p:spPr>
            <a:xfrm>
              <a:off x="1633635" y="1755670"/>
              <a:ext cx="5808713"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98" name="Rectangle 32">
              <a:extLst>
                <a:ext uri="{FF2B5EF4-FFF2-40B4-BE49-F238E27FC236}">
                  <a16:creationId xmlns:a16="http://schemas.microsoft.com/office/drawing/2014/main" id="{2F6D4ABD-CCE3-4958-BC0D-2100E999C47F}"/>
                </a:ext>
              </a:extLst>
            </p:cNvPr>
            <p:cNvSpPr/>
            <p:nvPr/>
          </p:nvSpPr>
          <p:spPr>
            <a:xfrm>
              <a:off x="4938166" y="3510072"/>
              <a:ext cx="2470101" cy="400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039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2" name="그룹 1959">
            <a:extLst>
              <a:ext uri="{FF2B5EF4-FFF2-40B4-BE49-F238E27FC236}">
                <a16:creationId xmlns:a16="http://schemas.microsoft.com/office/drawing/2014/main" id="{7AACA79C-ED47-43EC-B861-26CD30216074}"/>
              </a:ext>
            </a:extLst>
          </p:cNvPr>
          <p:cNvGrpSpPr/>
          <p:nvPr/>
        </p:nvGrpSpPr>
        <p:grpSpPr>
          <a:xfrm>
            <a:off x="4212470" y="1681669"/>
            <a:ext cx="6887865" cy="4512312"/>
            <a:chOff x="3549697" y="1893278"/>
            <a:chExt cx="6172083" cy="3868469"/>
          </a:xfrm>
        </p:grpSpPr>
        <p:grpSp>
          <p:nvGrpSpPr>
            <p:cNvPr id="53" name="그룹 1960">
              <a:extLst>
                <a:ext uri="{FF2B5EF4-FFF2-40B4-BE49-F238E27FC236}">
                  <a16:creationId xmlns:a16="http://schemas.microsoft.com/office/drawing/2014/main" id="{71BEF8F3-6EF1-45E9-A3D5-CFBCDAA1257B}"/>
                </a:ext>
              </a:extLst>
            </p:cNvPr>
            <p:cNvGrpSpPr/>
            <p:nvPr/>
          </p:nvGrpSpPr>
          <p:grpSpPr>
            <a:xfrm>
              <a:off x="3549697" y="1893278"/>
              <a:ext cx="1663959" cy="1598506"/>
              <a:chOff x="3292522" y="1683728"/>
              <a:chExt cx="1663959" cy="1598506"/>
            </a:xfrm>
          </p:grpSpPr>
          <p:cxnSp>
            <p:nvCxnSpPr>
              <p:cNvPr id="88" name="직선 연결선 1999">
                <a:extLst>
                  <a:ext uri="{FF2B5EF4-FFF2-40B4-BE49-F238E27FC236}">
                    <a16:creationId xmlns:a16="http://schemas.microsoft.com/office/drawing/2014/main" id="{D02B69B0-049C-4C00-B373-3D07033F0B77}"/>
                  </a:ext>
                </a:extLst>
              </p:cNvPr>
              <p:cNvCxnSpPr>
                <a:cxnSpLocks/>
              </p:cNvCxnSpPr>
              <p:nvPr/>
            </p:nvCxnSpPr>
            <p:spPr>
              <a:xfrm>
                <a:off x="4124504" y="1952625"/>
                <a:ext cx="0" cy="132960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사각형: 둥근 모서리 2000">
                <a:extLst>
                  <a:ext uri="{FF2B5EF4-FFF2-40B4-BE49-F238E27FC236}">
                    <a16:creationId xmlns:a16="http://schemas.microsoft.com/office/drawing/2014/main" id="{0BE323B4-F4AE-4288-81FA-9EA54A5B35E2}"/>
                  </a:ext>
                </a:extLst>
              </p:cNvPr>
              <p:cNvSpPr/>
              <p:nvPr/>
            </p:nvSpPr>
            <p:spPr>
              <a:xfrm>
                <a:off x="3442475" y="2104387"/>
                <a:ext cx="1364060" cy="41938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90" name="TextBox 89">
                <a:extLst>
                  <a:ext uri="{FF2B5EF4-FFF2-40B4-BE49-F238E27FC236}">
                    <a16:creationId xmlns:a16="http://schemas.microsoft.com/office/drawing/2014/main" id="{9D61367E-8BF3-4E5E-BEB1-9984EA83C37B}"/>
                  </a:ext>
                </a:extLst>
              </p:cNvPr>
              <p:cNvSpPr txBox="1"/>
              <p:nvPr/>
            </p:nvSpPr>
            <p:spPr>
              <a:xfrm>
                <a:off x="3292522" y="1683728"/>
                <a:ext cx="1663952" cy="263862"/>
              </a:xfrm>
              <a:prstGeom prst="rect">
                <a:avLst/>
              </a:prstGeom>
              <a:solidFill>
                <a:schemeClr val="accent6">
                  <a:lumMod val="20000"/>
                  <a:lumOff val="80000"/>
                </a:schemeClr>
              </a:solidFill>
            </p:spPr>
            <p:txBody>
              <a:bodyPr wrap="square" rtlCol="0">
                <a:spAutoFit/>
              </a:bodyPr>
              <a:lstStyle/>
              <a:p>
                <a:pPr algn="ctr"/>
                <a:r>
                  <a:rPr lang="en-US" altLang="ko-KR" sz="1400" b="1" dirty="0">
                    <a:latin typeface="Times New Roman" panose="02020603050405020304" pitchFamily="18" charset="0"/>
                    <a:cs typeface="Times New Roman" panose="02020603050405020304" pitchFamily="18" charset="0"/>
                  </a:rPr>
                  <a:t>Wikipedia SpaceX</a:t>
                </a:r>
                <a:endParaRPr lang="ko-KR" altLang="en-US" sz="1400" b="1" dirty="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9DE8C55F-1C99-4167-845E-B8F6AD599D0C}"/>
                  </a:ext>
                </a:extLst>
              </p:cNvPr>
              <p:cNvSpPr txBox="1"/>
              <p:nvPr/>
            </p:nvSpPr>
            <p:spPr>
              <a:xfrm>
                <a:off x="3292526" y="3042168"/>
                <a:ext cx="1663955" cy="230604"/>
              </a:xfrm>
              <a:prstGeom prst="rect">
                <a:avLst/>
              </a:prstGeom>
              <a:solidFill>
                <a:schemeClr val="accent6">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Response</a:t>
                </a:r>
              </a:p>
            </p:txBody>
          </p:sp>
          <p:sp>
            <p:nvSpPr>
              <p:cNvPr id="92" name="TextBox 91">
                <a:extLst>
                  <a:ext uri="{FF2B5EF4-FFF2-40B4-BE49-F238E27FC236}">
                    <a16:creationId xmlns:a16="http://schemas.microsoft.com/office/drawing/2014/main" id="{5550EBD8-E2FD-4867-92CA-656C80A0015F}"/>
                  </a:ext>
                </a:extLst>
              </p:cNvPr>
              <p:cNvSpPr txBox="1"/>
              <p:nvPr/>
            </p:nvSpPr>
            <p:spPr>
              <a:xfrm>
                <a:off x="3522066" y="2174155"/>
                <a:ext cx="1184642" cy="263862"/>
              </a:xfrm>
              <a:prstGeom prst="rect">
                <a:avLst/>
              </a:prstGeom>
              <a:noFill/>
            </p:spPr>
            <p:txBody>
              <a:bodyPr wrap="square" rtlCol="0">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Request</a:t>
                </a:r>
              </a:p>
            </p:txBody>
          </p:sp>
          <p:sp>
            <p:nvSpPr>
              <p:cNvPr id="93" name="TextBox 92">
                <a:extLst>
                  <a:ext uri="{FF2B5EF4-FFF2-40B4-BE49-F238E27FC236}">
                    <a16:creationId xmlns:a16="http://schemas.microsoft.com/office/drawing/2014/main" id="{F27A5A14-2468-444E-9725-4D324AD683FB}"/>
                  </a:ext>
                </a:extLst>
              </p:cNvPr>
              <p:cNvSpPr txBox="1"/>
              <p:nvPr/>
            </p:nvSpPr>
            <p:spPr>
              <a:xfrm>
                <a:off x="3292526" y="2675532"/>
                <a:ext cx="1663955" cy="230604"/>
              </a:xfrm>
              <a:prstGeom prst="rect">
                <a:avLst/>
              </a:prstGeom>
              <a:solidFill>
                <a:schemeClr val="accent6">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GET</a:t>
                </a:r>
              </a:p>
            </p:txBody>
          </p:sp>
        </p:grpSp>
        <p:grpSp>
          <p:nvGrpSpPr>
            <p:cNvPr id="54" name="그룹 1961">
              <a:extLst>
                <a:ext uri="{FF2B5EF4-FFF2-40B4-BE49-F238E27FC236}">
                  <a16:creationId xmlns:a16="http://schemas.microsoft.com/office/drawing/2014/main" id="{E601C7D4-A1C2-4B7D-AA21-210A546881D9}"/>
                </a:ext>
              </a:extLst>
            </p:cNvPr>
            <p:cNvGrpSpPr/>
            <p:nvPr/>
          </p:nvGrpSpPr>
          <p:grpSpPr>
            <a:xfrm>
              <a:off x="5688095" y="1898313"/>
              <a:ext cx="1785717" cy="1584009"/>
              <a:chOff x="3202824" y="1688763"/>
              <a:chExt cx="1785717" cy="1584009"/>
            </a:xfrm>
          </p:grpSpPr>
          <p:cxnSp>
            <p:nvCxnSpPr>
              <p:cNvPr id="82" name="직선 연결선 1992">
                <a:extLst>
                  <a:ext uri="{FF2B5EF4-FFF2-40B4-BE49-F238E27FC236}">
                    <a16:creationId xmlns:a16="http://schemas.microsoft.com/office/drawing/2014/main" id="{0F581468-FE42-4813-9E7B-DE2711566ED6}"/>
                  </a:ext>
                </a:extLst>
              </p:cNvPr>
              <p:cNvCxnSpPr>
                <a:cxnSpLocks/>
                <a:stCxn id="84" idx="2"/>
                <a:endCxn id="85" idx="2"/>
              </p:cNvCxnSpPr>
              <p:nvPr/>
            </p:nvCxnSpPr>
            <p:spPr>
              <a:xfrm>
                <a:off x="4095683" y="1952625"/>
                <a:ext cx="14524" cy="132014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3" name="사각형: 둥근 모서리 1993">
                <a:extLst>
                  <a:ext uri="{FF2B5EF4-FFF2-40B4-BE49-F238E27FC236}">
                    <a16:creationId xmlns:a16="http://schemas.microsoft.com/office/drawing/2014/main" id="{87F2C8A7-319D-483B-8B01-B74546F8A4FC}"/>
                  </a:ext>
                </a:extLst>
              </p:cNvPr>
              <p:cNvSpPr/>
              <p:nvPr/>
            </p:nvSpPr>
            <p:spPr>
              <a:xfrm>
                <a:off x="3442475" y="2104387"/>
                <a:ext cx="1364060" cy="4193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4" name="TextBox 83">
                <a:extLst>
                  <a:ext uri="{FF2B5EF4-FFF2-40B4-BE49-F238E27FC236}">
                    <a16:creationId xmlns:a16="http://schemas.microsoft.com/office/drawing/2014/main" id="{F35E9963-8E39-474C-941A-B473E0B239ED}"/>
                  </a:ext>
                </a:extLst>
              </p:cNvPr>
              <p:cNvSpPr txBox="1"/>
              <p:nvPr/>
            </p:nvSpPr>
            <p:spPr>
              <a:xfrm>
                <a:off x="3202825" y="1688763"/>
                <a:ext cx="1785716" cy="263862"/>
              </a:xfrm>
              <a:prstGeom prst="rect">
                <a:avLst/>
              </a:prstGeom>
              <a:solidFill>
                <a:schemeClr val="accent5">
                  <a:lumMod val="20000"/>
                  <a:lumOff val="80000"/>
                </a:schemeClr>
              </a:solid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Pulling data out</a:t>
                </a:r>
              </a:p>
            </p:txBody>
          </p:sp>
          <p:sp>
            <p:nvSpPr>
              <p:cNvPr id="85" name="TextBox 84">
                <a:extLst>
                  <a:ext uri="{FF2B5EF4-FFF2-40B4-BE49-F238E27FC236}">
                    <a16:creationId xmlns:a16="http://schemas.microsoft.com/office/drawing/2014/main" id="{B9BCF73A-D1A3-450F-963B-45C39A9C65E5}"/>
                  </a:ext>
                </a:extLst>
              </p:cNvPr>
              <p:cNvSpPr txBox="1"/>
              <p:nvPr/>
            </p:nvSpPr>
            <p:spPr>
              <a:xfrm>
                <a:off x="3231873" y="3042168"/>
                <a:ext cx="1756667" cy="230604"/>
              </a:xfrm>
              <a:prstGeom prst="rect">
                <a:avLst/>
              </a:prstGeom>
              <a:solidFill>
                <a:schemeClr val="accent5">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html.parser</a:t>
                </a:r>
              </a:p>
            </p:txBody>
          </p:sp>
          <p:sp>
            <p:nvSpPr>
              <p:cNvPr id="86" name="TextBox 85">
                <a:extLst>
                  <a:ext uri="{FF2B5EF4-FFF2-40B4-BE49-F238E27FC236}">
                    <a16:creationId xmlns:a16="http://schemas.microsoft.com/office/drawing/2014/main" id="{CCE18555-AA30-4BDB-9BE9-D036134352DD}"/>
                  </a:ext>
                </a:extLst>
              </p:cNvPr>
              <p:cNvSpPr txBox="1"/>
              <p:nvPr/>
            </p:nvSpPr>
            <p:spPr>
              <a:xfrm>
                <a:off x="3442473" y="2179458"/>
                <a:ext cx="1396118" cy="263862"/>
              </a:xfrm>
              <a:prstGeom prst="rect">
                <a:avLst/>
              </a:prstGeom>
              <a:noFill/>
            </p:spPr>
            <p:txBody>
              <a:bodyPr wrap="square" rtlCol="0">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Data Extraction</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87" name="TextBox 86">
                <a:extLst>
                  <a:ext uri="{FF2B5EF4-FFF2-40B4-BE49-F238E27FC236}">
                    <a16:creationId xmlns:a16="http://schemas.microsoft.com/office/drawing/2014/main" id="{5A5A8401-137F-4779-96A3-0A45F7F4967A}"/>
                  </a:ext>
                </a:extLst>
              </p:cNvPr>
              <p:cNvSpPr txBox="1"/>
              <p:nvPr/>
            </p:nvSpPr>
            <p:spPr>
              <a:xfrm>
                <a:off x="3202824" y="2675531"/>
                <a:ext cx="1785716" cy="230604"/>
              </a:xfrm>
              <a:prstGeom prst="rect">
                <a:avLst/>
              </a:prstGeom>
              <a:solidFill>
                <a:schemeClr val="accent5">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BeautifulSoup</a:t>
                </a:r>
              </a:p>
            </p:txBody>
          </p:sp>
        </p:grpSp>
        <p:grpSp>
          <p:nvGrpSpPr>
            <p:cNvPr id="55" name="그룹 1962">
              <a:extLst>
                <a:ext uri="{FF2B5EF4-FFF2-40B4-BE49-F238E27FC236}">
                  <a16:creationId xmlns:a16="http://schemas.microsoft.com/office/drawing/2014/main" id="{91A674D4-2B41-4684-B5EF-402C80ADAA2D}"/>
                </a:ext>
              </a:extLst>
            </p:cNvPr>
            <p:cNvGrpSpPr/>
            <p:nvPr/>
          </p:nvGrpSpPr>
          <p:grpSpPr>
            <a:xfrm>
              <a:off x="7936065" y="1898226"/>
              <a:ext cx="1785715" cy="1622004"/>
              <a:chOff x="3222699" y="1688676"/>
              <a:chExt cx="1785715" cy="1622004"/>
            </a:xfrm>
          </p:grpSpPr>
          <p:cxnSp>
            <p:nvCxnSpPr>
              <p:cNvPr id="76" name="직선 연결선 1985">
                <a:extLst>
                  <a:ext uri="{FF2B5EF4-FFF2-40B4-BE49-F238E27FC236}">
                    <a16:creationId xmlns:a16="http://schemas.microsoft.com/office/drawing/2014/main" id="{32C84F7F-0714-4BA6-B939-0931F3E83B3B}"/>
                  </a:ext>
                </a:extLst>
              </p:cNvPr>
              <p:cNvCxnSpPr>
                <a:cxnSpLocks/>
                <a:stCxn id="78" idx="2"/>
                <a:endCxn id="79" idx="2"/>
              </p:cNvCxnSpPr>
              <p:nvPr/>
            </p:nvCxnSpPr>
            <p:spPr>
              <a:xfrm>
                <a:off x="4115556" y="1952538"/>
                <a:ext cx="4013" cy="135814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7" name="사각형: 둥근 모서리 1986">
                <a:extLst>
                  <a:ext uri="{FF2B5EF4-FFF2-40B4-BE49-F238E27FC236}">
                    <a16:creationId xmlns:a16="http://schemas.microsoft.com/office/drawing/2014/main" id="{969E4FEC-F629-4BE3-89AF-FC0942550365}"/>
                  </a:ext>
                </a:extLst>
              </p:cNvPr>
              <p:cNvSpPr/>
              <p:nvPr/>
            </p:nvSpPr>
            <p:spPr>
              <a:xfrm>
                <a:off x="3442475" y="2104387"/>
                <a:ext cx="1364060" cy="41938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78" name="TextBox 77">
                <a:extLst>
                  <a:ext uri="{FF2B5EF4-FFF2-40B4-BE49-F238E27FC236}">
                    <a16:creationId xmlns:a16="http://schemas.microsoft.com/office/drawing/2014/main" id="{5899827A-B225-4765-BFE7-9D68C9FDC0DD}"/>
                  </a:ext>
                </a:extLst>
              </p:cNvPr>
              <p:cNvSpPr txBox="1"/>
              <p:nvPr/>
            </p:nvSpPr>
            <p:spPr>
              <a:xfrm>
                <a:off x="3222699" y="1688676"/>
                <a:ext cx="1785715" cy="263862"/>
              </a:xfrm>
              <a:prstGeom prst="rect">
                <a:avLst/>
              </a:prstGeom>
              <a:solidFill>
                <a:schemeClr val="accent4">
                  <a:lumMod val="20000"/>
                  <a:lumOff val="80000"/>
                </a:schemeClr>
              </a:solid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Relevant column names</a:t>
                </a:r>
              </a:p>
            </p:txBody>
          </p:sp>
          <p:sp>
            <p:nvSpPr>
              <p:cNvPr id="79" name="TextBox 78">
                <a:extLst>
                  <a:ext uri="{FF2B5EF4-FFF2-40B4-BE49-F238E27FC236}">
                    <a16:creationId xmlns:a16="http://schemas.microsoft.com/office/drawing/2014/main" id="{7718FAD8-41F5-4288-870C-1EE519B70252}"/>
                  </a:ext>
                </a:extLst>
              </p:cNvPr>
              <p:cNvSpPr txBox="1"/>
              <p:nvPr/>
            </p:nvSpPr>
            <p:spPr>
              <a:xfrm>
                <a:off x="3249410" y="3080076"/>
                <a:ext cx="1740318" cy="230604"/>
              </a:xfrm>
              <a:prstGeom prst="rect">
                <a:avLst/>
              </a:prstGeom>
              <a:solidFill>
                <a:schemeClr val="accent4">
                  <a:lumMod val="20000"/>
                  <a:lumOff val="80000"/>
                </a:schemeClr>
              </a:solidFill>
            </p:spPr>
            <p:txBody>
              <a:bodyPr wrap="square" rtlCol="0">
                <a:spAutoFit/>
              </a:bodyPr>
              <a:lstStyle/>
              <a:p>
                <a:pPr algn="ctr">
                  <a:lnSpc>
                    <a:spcPct val="80000"/>
                  </a:lnSpc>
                </a:pPr>
                <a:r>
                  <a:rPr lang="en-US" sz="1400" dirty="0">
                    <a:latin typeface="Times New Roman" panose="02020603050405020304" pitchFamily="18" charset="0"/>
                    <a:cs typeface="Times New Roman" panose="02020603050405020304" pitchFamily="18" charset="0"/>
                  </a:rPr>
                  <a:t>Extract column name</a:t>
                </a:r>
              </a:p>
            </p:txBody>
          </p:sp>
          <p:sp>
            <p:nvSpPr>
              <p:cNvPr id="80" name="TextBox 79">
                <a:extLst>
                  <a:ext uri="{FF2B5EF4-FFF2-40B4-BE49-F238E27FC236}">
                    <a16:creationId xmlns:a16="http://schemas.microsoft.com/office/drawing/2014/main" id="{AB184F79-07F1-4D40-8DD9-BA0FC3218E6A}"/>
                  </a:ext>
                </a:extLst>
              </p:cNvPr>
              <p:cNvSpPr txBox="1"/>
              <p:nvPr/>
            </p:nvSpPr>
            <p:spPr>
              <a:xfrm>
                <a:off x="3503354" y="2179457"/>
                <a:ext cx="1223255" cy="263862"/>
              </a:xfrm>
              <a:prstGeom prst="rect">
                <a:avLst/>
              </a:prstGeom>
              <a:noFill/>
            </p:spPr>
            <p:txBody>
              <a:bodyPr wrap="square" rtlCol="0">
                <a:spAutoFit/>
              </a:bodyPr>
              <a:lstStyle/>
              <a:p>
                <a:pPr algn="ctr"/>
                <a:r>
                  <a:rPr lang="en-US" sz="1400" b="1" spc="-10" dirty="0">
                    <a:solidFill>
                      <a:srgbClr val="FFFFFF"/>
                    </a:solidFill>
                    <a:latin typeface="Times New Roman" panose="02020603050405020304" pitchFamily="18" charset="0"/>
                    <a:cs typeface="Times New Roman" panose="02020603050405020304" pitchFamily="18" charset="0"/>
                  </a:rPr>
                  <a:t>Data Collection</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17834DF7-0C81-45F3-8F48-19544DD4B96D}"/>
                  </a:ext>
                </a:extLst>
              </p:cNvPr>
              <p:cNvSpPr txBox="1"/>
              <p:nvPr/>
            </p:nvSpPr>
            <p:spPr>
              <a:xfrm>
                <a:off x="3249412" y="2665796"/>
                <a:ext cx="1740316" cy="230604"/>
              </a:xfrm>
              <a:prstGeom prst="rect">
                <a:avLst/>
              </a:prstGeom>
              <a:solidFill>
                <a:schemeClr val="accent4">
                  <a:lumMod val="20000"/>
                  <a:lumOff val="80000"/>
                </a:schemeClr>
              </a:solidFill>
            </p:spPr>
            <p:txBody>
              <a:bodyPr wrap="square" rtlCol="0">
                <a:spAutoFit/>
              </a:bodyPr>
              <a:lstStyle/>
              <a:p>
                <a:pPr algn="ctr">
                  <a:lnSpc>
                    <a:spcPct val="80000"/>
                  </a:lnSpc>
                </a:pPr>
                <a:r>
                  <a:rPr lang="en-US" sz="1400" dirty="0">
                    <a:latin typeface="Times New Roman" panose="02020603050405020304" pitchFamily="18" charset="0"/>
                    <a:cs typeface="Times New Roman" panose="02020603050405020304" pitchFamily="18" charset="0"/>
                  </a:rPr>
                  <a:t>HTML table</a:t>
                </a:r>
              </a:p>
            </p:txBody>
          </p:sp>
        </p:grpSp>
        <p:grpSp>
          <p:nvGrpSpPr>
            <p:cNvPr id="57" name="그룹 1964">
              <a:extLst>
                <a:ext uri="{FF2B5EF4-FFF2-40B4-BE49-F238E27FC236}">
                  <a16:creationId xmlns:a16="http://schemas.microsoft.com/office/drawing/2014/main" id="{85CC5175-8141-401A-8C25-32EDC49E91BC}"/>
                </a:ext>
              </a:extLst>
            </p:cNvPr>
            <p:cNvGrpSpPr/>
            <p:nvPr/>
          </p:nvGrpSpPr>
          <p:grpSpPr>
            <a:xfrm>
              <a:off x="5668812" y="4141671"/>
              <a:ext cx="1973790" cy="1610534"/>
              <a:chOff x="3183541" y="1652696"/>
              <a:chExt cx="1973790" cy="1610534"/>
            </a:xfrm>
          </p:grpSpPr>
          <p:cxnSp>
            <p:nvCxnSpPr>
              <p:cNvPr id="65" name="직선 연결선 1972">
                <a:extLst>
                  <a:ext uri="{FF2B5EF4-FFF2-40B4-BE49-F238E27FC236}">
                    <a16:creationId xmlns:a16="http://schemas.microsoft.com/office/drawing/2014/main" id="{8E1B2A50-75AA-4DED-AD65-4FD26EF1FEFE}"/>
                  </a:ext>
                </a:extLst>
              </p:cNvPr>
              <p:cNvCxnSpPr>
                <a:cxnSpLocks/>
                <a:stCxn id="67" idx="0"/>
                <a:endCxn id="70" idx="2"/>
              </p:cNvCxnSpPr>
              <p:nvPr/>
            </p:nvCxnSpPr>
            <p:spPr>
              <a:xfrm flipH="1">
                <a:off x="4170436" y="1652696"/>
                <a:ext cx="5918" cy="161053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사각형: 둥근 모서리 1973">
                <a:extLst>
                  <a:ext uri="{FF2B5EF4-FFF2-40B4-BE49-F238E27FC236}">
                    <a16:creationId xmlns:a16="http://schemas.microsoft.com/office/drawing/2014/main" id="{789EF3C3-183E-4EB0-8CA0-2174C7D0BD64}"/>
                  </a:ext>
                </a:extLst>
              </p:cNvPr>
              <p:cNvSpPr/>
              <p:nvPr/>
            </p:nvSpPr>
            <p:spPr>
              <a:xfrm>
                <a:off x="3442475" y="2104387"/>
                <a:ext cx="1364060" cy="4193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7" name="TextBox 66">
                <a:extLst>
                  <a:ext uri="{FF2B5EF4-FFF2-40B4-BE49-F238E27FC236}">
                    <a16:creationId xmlns:a16="http://schemas.microsoft.com/office/drawing/2014/main" id="{4B6CFFB3-FDF9-42B4-AEBF-24E11DBBF9FA}"/>
                  </a:ext>
                </a:extLst>
              </p:cNvPr>
              <p:cNvSpPr txBox="1"/>
              <p:nvPr/>
            </p:nvSpPr>
            <p:spPr>
              <a:xfrm>
                <a:off x="3253856" y="1652696"/>
                <a:ext cx="1844996" cy="263862"/>
              </a:xfrm>
              <a:prstGeom prst="rect">
                <a:avLst/>
              </a:prstGeom>
              <a:solidFill>
                <a:schemeClr val="accent2">
                  <a:lumMod val="20000"/>
                  <a:lumOff val="80000"/>
                </a:schemeClr>
              </a:solidFill>
            </p:spPr>
            <p:txBody>
              <a:bodyPr wrap="square" rtlCol="0">
                <a:spAutoFit/>
              </a:bodyPr>
              <a:lstStyle/>
              <a:p>
                <a:pPr algn="ctr"/>
                <a:r>
                  <a:rPr lang="en-US" altLang="ko-KR" sz="1400" b="1" dirty="0">
                    <a:latin typeface="Times New Roman" panose="02020603050405020304" pitchFamily="18" charset="0"/>
                    <a:cs typeface="Times New Roman" panose="02020603050405020304" pitchFamily="18" charset="0"/>
                  </a:rPr>
                  <a:t>Create Dataframe</a:t>
                </a:r>
                <a:endParaRPr lang="ko-KR" altLang="en-US" sz="1400" b="1" dirty="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7F8DA4F3-C451-45CB-ADD7-41739ED46FB1}"/>
                  </a:ext>
                </a:extLst>
              </p:cNvPr>
              <p:cNvSpPr txBox="1"/>
              <p:nvPr/>
            </p:nvSpPr>
            <p:spPr>
              <a:xfrm>
                <a:off x="3299604" y="2182145"/>
                <a:ext cx="1725487" cy="263862"/>
              </a:xfrm>
              <a:prstGeom prst="rect">
                <a:avLst/>
              </a:prstGeom>
              <a:noFill/>
            </p:spPr>
            <p:txBody>
              <a:bodyPr wrap="square" rtlCol="0">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Dataframe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AD47F87C-5E5C-415B-B58D-3DCE486635E9}"/>
                  </a:ext>
                </a:extLst>
              </p:cNvPr>
              <p:cNvSpPr txBox="1"/>
              <p:nvPr/>
            </p:nvSpPr>
            <p:spPr>
              <a:xfrm>
                <a:off x="3183541" y="2664650"/>
                <a:ext cx="1973790" cy="230604"/>
              </a:xfrm>
              <a:prstGeom prst="rect">
                <a:avLst/>
              </a:prstGeom>
              <a:solidFill>
                <a:schemeClr val="accent2">
                  <a:lumMod val="20000"/>
                  <a:lumOff val="80000"/>
                </a:schemeClr>
              </a:solidFill>
            </p:spPr>
            <p:txBody>
              <a:bodyPr wrap="square" rtlCol="0">
                <a:spAutoFit/>
              </a:bodyPr>
              <a:lstStyle/>
              <a:p>
                <a:pPr algn="ctr">
                  <a:lnSpc>
                    <a:spcPct val="80000"/>
                  </a:lnSpc>
                </a:pPr>
                <a:r>
                  <a:rPr lang="en-US" altLang="ko-KR" sz="1400" dirty="0">
                    <a:latin typeface="Times New Roman" panose="02020603050405020304" pitchFamily="18" charset="0"/>
                    <a:cs typeface="Times New Roman" panose="02020603050405020304" pitchFamily="18" charset="0"/>
                  </a:rPr>
                  <a:t>Pandas Dataframe</a:t>
                </a:r>
              </a:p>
            </p:txBody>
          </p:sp>
          <p:sp>
            <p:nvSpPr>
              <p:cNvPr id="70" name="TextBox 69">
                <a:extLst>
                  <a:ext uri="{FF2B5EF4-FFF2-40B4-BE49-F238E27FC236}">
                    <a16:creationId xmlns:a16="http://schemas.microsoft.com/office/drawing/2014/main" id="{56BC467A-5811-464D-9935-2D93D8117A82}"/>
                  </a:ext>
                </a:extLst>
              </p:cNvPr>
              <p:cNvSpPr txBox="1"/>
              <p:nvPr/>
            </p:nvSpPr>
            <p:spPr>
              <a:xfrm>
                <a:off x="3183541" y="3032626"/>
                <a:ext cx="1973790" cy="230604"/>
              </a:xfrm>
              <a:prstGeom prst="rect">
                <a:avLst/>
              </a:prstGeom>
              <a:solidFill>
                <a:schemeClr val="accent2">
                  <a:lumMod val="20000"/>
                  <a:lumOff val="80000"/>
                </a:schemeClr>
              </a:solidFill>
            </p:spPr>
            <p:txBody>
              <a:bodyPr wrap="square" rtlCol="0">
                <a:spAutoFit/>
              </a:bodyPr>
              <a:lstStyle/>
              <a:p>
                <a:pPr algn="ctr">
                  <a:lnSpc>
                    <a:spcPct val="80000"/>
                  </a:lnSpc>
                </a:pPr>
                <a:r>
                  <a:rPr lang="en-US" sz="1400" dirty="0">
                    <a:latin typeface="Times New Roman" panose="02020603050405020304" pitchFamily="18" charset="0"/>
                    <a:cs typeface="Times New Roman" panose="02020603050405020304" pitchFamily="18" charset="0"/>
                  </a:rPr>
                  <a:t>Dictionary</a:t>
                </a:r>
                <a:endParaRPr lang="en-US" altLang="ko-KR" sz="1400" dirty="0">
                  <a:latin typeface="Times New Roman" panose="02020603050405020304" pitchFamily="18" charset="0"/>
                  <a:cs typeface="Times New Roman" panose="02020603050405020304" pitchFamily="18" charset="0"/>
                </a:endParaRPr>
              </a:p>
            </p:txBody>
          </p:sp>
        </p:grpSp>
        <p:grpSp>
          <p:nvGrpSpPr>
            <p:cNvPr id="58" name="그룹 1965">
              <a:extLst>
                <a:ext uri="{FF2B5EF4-FFF2-40B4-BE49-F238E27FC236}">
                  <a16:creationId xmlns:a16="http://schemas.microsoft.com/office/drawing/2014/main" id="{EF61B797-11FC-4C64-B2E6-73FFBF4B8301}"/>
                </a:ext>
              </a:extLst>
            </p:cNvPr>
            <p:cNvGrpSpPr/>
            <p:nvPr/>
          </p:nvGrpSpPr>
          <p:grpSpPr>
            <a:xfrm>
              <a:off x="8005893" y="3956969"/>
              <a:ext cx="1679437" cy="1804778"/>
              <a:chOff x="3292527" y="1467994"/>
              <a:chExt cx="1679437" cy="1804778"/>
            </a:xfrm>
          </p:grpSpPr>
          <p:cxnSp>
            <p:nvCxnSpPr>
              <p:cNvPr id="59" name="직선 연결선 1966">
                <a:extLst>
                  <a:ext uri="{FF2B5EF4-FFF2-40B4-BE49-F238E27FC236}">
                    <a16:creationId xmlns:a16="http://schemas.microsoft.com/office/drawing/2014/main" id="{A5FC9417-5565-4222-AA90-475DB453C75C}"/>
                  </a:ext>
                </a:extLst>
              </p:cNvPr>
              <p:cNvCxnSpPr>
                <a:cxnSpLocks/>
                <a:stCxn id="61" idx="2"/>
                <a:endCxn id="62" idx="2"/>
              </p:cNvCxnSpPr>
              <p:nvPr/>
            </p:nvCxnSpPr>
            <p:spPr>
              <a:xfrm flipH="1">
                <a:off x="4132243" y="1916558"/>
                <a:ext cx="2403" cy="135621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사각형: 둥근 모서리 1967">
                <a:extLst>
                  <a:ext uri="{FF2B5EF4-FFF2-40B4-BE49-F238E27FC236}">
                    <a16:creationId xmlns:a16="http://schemas.microsoft.com/office/drawing/2014/main" id="{69E1C5A7-495F-43A9-AC8F-F6C765CC603C}"/>
                  </a:ext>
                </a:extLst>
              </p:cNvPr>
              <p:cNvSpPr/>
              <p:nvPr/>
            </p:nvSpPr>
            <p:spPr>
              <a:xfrm>
                <a:off x="3442475" y="2104387"/>
                <a:ext cx="1364060" cy="41938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1" name="TextBox 60">
                <a:extLst>
                  <a:ext uri="{FF2B5EF4-FFF2-40B4-BE49-F238E27FC236}">
                    <a16:creationId xmlns:a16="http://schemas.microsoft.com/office/drawing/2014/main" id="{3CC4EEE3-D343-47EE-B7BA-91E428134527}"/>
                  </a:ext>
                </a:extLst>
              </p:cNvPr>
              <p:cNvSpPr txBox="1"/>
              <p:nvPr/>
            </p:nvSpPr>
            <p:spPr>
              <a:xfrm>
                <a:off x="3452616" y="1467994"/>
                <a:ext cx="1364060" cy="448564"/>
              </a:xfrm>
              <a:prstGeom prst="rect">
                <a:avLst/>
              </a:prstGeom>
              <a:solidFill>
                <a:schemeClr val="accent3">
                  <a:lumMod val="20000"/>
                  <a:lumOff val="80000"/>
                </a:schemeClr>
              </a:solidFill>
            </p:spPr>
            <p:txBody>
              <a:bodyPr wrap="square" rtlCol="0">
                <a:spAutoFit/>
              </a:bodyPr>
              <a:lstStyle/>
              <a:p>
                <a:pPr algn="ctr"/>
                <a:r>
                  <a:rPr lang="en-US" altLang="ko-KR" sz="1400" b="1" dirty="0">
                    <a:latin typeface="Times New Roman" panose="02020603050405020304" pitchFamily="18" charset="0"/>
                    <a:cs typeface="Times New Roman" panose="02020603050405020304" pitchFamily="18" charset="0"/>
                  </a:rPr>
                  <a:t>Empty dictionary with keys</a:t>
                </a:r>
                <a:endParaRPr lang="ko-KR" altLang="en-US" sz="1400" b="1"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45D15CAD-5E23-4655-B77A-209BC90E1CF3}"/>
                  </a:ext>
                </a:extLst>
              </p:cNvPr>
              <p:cNvSpPr txBox="1"/>
              <p:nvPr/>
            </p:nvSpPr>
            <p:spPr>
              <a:xfrm>
                <a:off x="3292527" y="3042168"/>
                <a:ext cx="1679432" cy="230604"/>
              </a:xfrm>
              <a:prstGeom prst="rect">
                <a:avLst/>
              </a:prstGeom>
              <a:solidFill>
                <a:schemeClr val="accent3">
                  <a:lumMod val="20000"/>
                  <a:lumOff val="80000"/>
                </a:schemeClr>
              </a:solidFill>
            </p:spPr>
            <p:txBody>
              <a:bodyPr wrap="square" rtlCol="0">
                <a:spAutoFit/>
              </a:bodyPr>
              <a:lstStyle/>
              <a:p>
                <a:pPr algn="ctr">
                  <a:lnSpc>
                    <a:spcPct val="80000"/>
                  </a:lnSpc>
                </a:pPr>
                <a:r>
                  <a:rPr lang="en-US" sz="1400" dirty="0">
                    <a:latin typeface="Times New Roman" panose="02020603050405020304" pitchFamily="18" charset="0"/>
                    <a:cs typeface="Times New Roman" panose="02020603050405020304" pitchFamily="18" charset="0"/>
                  </a:rPr>
                  <a:t>Parsing</a:t>
                </a:r>
                <a:endParaRPr lang="en-US" altLang="ko-KR" sz="14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A7A85BB8-9F4B-43C4-9EBC-570CC146EEF4}"/>
                  </a:ext>
                </a:extLst>
              </p:cNvPr>
              <p:cNvSpPr txBox="1"/>
              <p:nvPr/>
            </p:nvSpPr>
            <p:spPr>
              <a:xfrm>
                <a:off x="3565680" y="2170519"/>
                <a:ext cx="1184642" cy="263862"/>
              </a:xfrm>
              <a:prstGeom prst="rect">
                <a:avLst/>
              </a:prstGeom>
              <a:noFill/>
            </p:spPr>
            <p:txBody>
              <a:bodyPr wrap="square" rtlCol="0">
                <a:spAutoFit/>
              </a:bodyPr>
              <a:lstStyle/>
              <a:p>
                <a:pPr algn="ctr"/>
                <a:r>
                  <a:rPr lang="en-US" sz="1400" b="1" spc="-10" dirty="0">
                    <a:solidFill>
                      <a:srgbClr val="FFFFFF"/>
                    </a:solidFill>
                    <a:latin typeface="Times New Roman" panose="02020603050405020304" pitchFamily="18" charset="0"/>
                    <a:cs typeface="Times New Roman" panose="02020603050405020304" pitchFamily="18" charset="0"/>
                  </a:rPr>
                  <a:t>Normalize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DED8BBFE-2D42-4AFF-9B8A-57959E65DD08}"/>
                  </a:ext>
                </a:extLst>
              </p:cNvPr>
              <p:cNvSpPr txBox="1"/>
              <p:nvPr/>
            </p:nvSpPr>
            <p:spPr>
              <a:xfrm>
                <a:off x="3292528" y="2675532"/>
                <a:ext cx="1679436" cy="263862"/>
              </a:xfrm>
              <a:prstGeom prst="rect">
                <a:avLst/>
              </a:prstGeom>
              <a:solidFill>
                <a:schemeClr val="accent3">
                  <a:lumMod val="20000"/>
                  <a:lumOff val="80000"/>
                </a:schemeClr>
              </a:solid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Records</a:t>
                </a:r>
                <a:r>
                  <a:rPr lang="en-US" sz="1400" dirty="0"/>
                  <a:t> extracted</a:t>
                </a:r>
              </a:p>
            </p:txBody>
          </p:sp>
        </p:grpSp>
      </p:grpSp>
      <p:sp>
        <p:nvSpPr>
          <p:cNvPr id="94" name="Text Placeholder 2">
            <a:extLst>
              <a:ext uri="{FF2B5EF4-FFF2-40B4-BE49-F238E27FC236}">
                <a16:creationId xmlns:a16="http://schemas.microsoft.com/office/drawing/2014/main" id="{4DE17C98-68FE-48DF-A4A2-B573F145D82A}"/>
              </a:ext>
            </a:extLst>
          </p:cNvPr>
          <p:cNvSpPr>
            <a:spLocks noGrp="1"/>
          </p:cNvSpPr>
          <p:nvPr>
            <p:ph type="body" sz="half" idx="4294967295"/>
          </p:nvPr>
        </p:nvSpPr>
        <p:spPr>
          <a:xfrm>
            <a:off x="690452" y="1431973"/>
            <a:ext cx="3249539" cy="3811587"/>
          </a:xfrm>
          <a:prstGeom prst="rect">
            <a:avLst/>
          </a:prstGeom>
        </p:spPr>
        <p:txBody>
          <a:bodyPr vert="horz" lIns="91440" tIns="45720" rIns="91440" bIns="45720" rtlCol="0" anchor="t">
            <a:normAutofit/>
          </a:bodyPr>
          <a:lstStyle/>
          <a:p>
            <a:pPr>
              <a:lnSpc>
                <a:spcPct val="100000"/>
              </a:lnSpc>
              <a:spcBef>
                <a:spcPts val="1400"/>
              </a:spcBef>
            </a:pPr>
            <a:r>
              <a:rPr lang="en-US" sz="2400" dirty="0">
                <a:latin typeface="Times New Roman" panose="02020603050405020304" pitchFamily="18" charset="0"/>
                <a:cs typeface="Times New Roman" panose="02020603050405020304" pitchFamily="18" charset="0"/>
              </a:rPr>
              <a:t>Data Collection – Scraping </a:t>
            </a:r>
            <a:r>
              <a:rPr lang="en-US" sz="2200" dirty="0">
                <a:latin typeface="Times New Roman" panose="02020603050405020304" pitchFamily="18" charset="0"/>
                <a:cs typeface="Times New Roman" panose="02020603050405020304" pitchFamily="18" charset="0"/>
              </a:rPr>
              <a:t>Notebook</a:t>
            </a:r>
          </a:p>
          <a:p>
            <a:pPr marL="0" indent="0">
              <a:lnSpc>
                <a:spcPct val="100000"/>
              </a:lnSpc>
              <a:spcBef>
                <a:spcPts val="1400"/>
              </a:spcBef>
              <a:buNone/>
            </a:pPr>
            <a:r>
              <a:rPr lang="en-US" sz="1500" dirty="0">
                <a:latin typeface="Times New Roman" panose="02020603050405020304" pitchFamily="18" charset="0"/>
                <a:cs typeface="Times New Roman" panose="02020603050405020304" pitchFamily="18" charset="0"/>
                <a:hlinkClick r:id="rId3"/>
              </a:rPr>
              <a:t>https://github.com/Nguyen-Minh-Long/IBM_Data_Science/blob/main/10.%20Applied%20Data%20Science%20Capstone/Week%201/jupyter-labs-webscraping.ipynb</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29</TotalTime>
  <Words>2598</Words>
  <Application>Microsoft Office PowerPoint</Application>
  <PresentationFormat>Widescreen</PresentationFormat>
  <Paragraphs>351</Paragraphs>
  <Slides>48</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Calibri Light</vt:lpstr>
      <vt:lpstr>IBM Plex Mono SemiBold</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Nguyen</dc:creator>
  <cp:lastModifiedBy>Minh Nguyen</cp:lastModifiedBy>
  <cp:revision>1</cp:revision>
  <dcterms:created xsi:type="dcterms:W3CDTF">2024-01-02T15:45:44Z</dcterms:created>
  <dcterms:modified xsi:type="dcterms:W3CDTF">2024-01-02T16:23:35Z</dcterms:modified>
</cp:coreProperties>
</file>